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8"/>
  </p:notesMasterIdLst>
  <p:handoutMasterIdLst>
    <p:handoutMasterId r:id="rId19"/>
  </p:handoutMasterIdLst>
  <p:sldIdLst>
    <p:sldId id="258" r:id="rId2"/>
    <p:sldId id="488" r:id="rId3"/>
    <p:sldId id="375" r:id="rId4"/>
    <p:sldId id="561" r:id="rId5"/>
    <p:sldId id="559" r:id="rId6"/>
    <p:sldId id="560" r:id="rId7"/>
    <p:sldId id="550" r:id="rId8"/>
    <p:sldId id="562" r:id="rId9"/>
    <p:sldId id="384" r:id="rId10"/>
    <p:sldId id="558" r:id="rId11"/>
    <p:sldId id="557" r:id="rId12"/>
    <p:sldId id="556" r:id="rId13"/>
    <p:sldId id="554" r:id="rId14"/>
    <p:sldId id="548" r:id="rId15"/>
    <p:sldId id="403" r:id="rId16"/>
    <p:sldId id="552" r:id="rId17"/>
  </p:sldIdLst>
  <p:sldSz cx="9144000" cy="6858000" type="screen4x3"/>
  <p:notesSz cx="6735763" cy="9866313"/>
  <p:defaultTextStyle>
    <a:defPPr>
      <a:defRPr lang="ja-JP"/>
    </a:defPPr>
    <a:lvl1pPr algn="l" rtl="0" fontAlgn="base">
      <a:spcBef>
        <a:spcPct val="0"/>
      </a:spcBef>
      <a:spcAft>
        <a:spcPct val="0"/>
      </a:spcAft>
      <a:defRPr kumimoji="1" 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99"/>
    <a:srgbClr val="CCFFCC"/>
    <a:srgbClr val="1C4686"/>
    <a:srgbClr val="0000FF"/>
    <a:srgbClr val="FFFFCC"/>
    <a:srgbClr val="0080FF"/>
    <a:srgbClr val="DE8831"/>
    <a:srgbClr val="00408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濃色 2 - アクセント 1/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95869" autoAdjust="0"/>
  </p:normalViewPr>
  <p:slideViewPr>
    <p:cSldViewPr snapToGrid="0">
      <p:cViewPr varScale="1">
        <p:scale>
          <a:sx n="104" d="100"/>
          <a:sy n="104" d="100"/>
        </p:scale>
        <p:origin x="-78" y="-150"/>
      </p:cViewPr>
      <p:guideLst>
        <p:guide orient="horz" pos="2170"/>
        <p:guide pos="2886"/>
      </p:guideLst>
    </p:cSldViewPr>
  </p:slideViewPr>
  <p:outlineViewPr>
    <p:cViewPr>
      <p:scale>
        <a:sx n="33" d="100"/>
        <a:sy n="33" d="100"/>
      </p:scale>
      <p:origin x="72" y="197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288"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2" y="0"/>
            <a:ext cx="2919413" cy="493713"/>
          </a:xfrm>
          <a:prstGeom prst="rect">
            <a:avLst/>
          </a:prstGeom>
          <a:noFill/>
          <a:ln>
            <a:noFill/>
          </a:ln>
          <a:effectLst/>
          <a:extLst/>
        </p:spPr>
        <p:txBody>
          <a:bodyPr vert="horz" wrap="square" lIns="91417" tIns="45709" rIns="91417" bIns="45709" numCol="1" anchor="t" anchorCtr="0" compatLnSpc="1">
            <a:prstTxWarp prst="textNoShape">
              <a:avLst/>
            </a:prstTxWarp>
          </a:bodyPr>
          <a:lstStyle>
            <a:lvl1pPr algn="l">
              <a:defRPr sz="1200" i="0">
                <a:latin typeface="Arial" pitchFamily="34" charset="0"/>
                <a:ea typeface="メイリオ" pitchFamily="50" charset="-128"/>
                <a:cs typeface="+mn-cs"/>
              </a:defRPr>
            </a:lvl1pPr>
          </a:lstStyle>
          <a:p>
            <a:pPr>
              <a:defRPr/>
            </a:pPr>
            <a:endParaRPr lang="en-US" altLang="ja-JP"/>
          </a:p>
        </p:txBody>
      </p:sp>
      <p:sp>
        <p:nvSpPr>
          <p:cNvPr id="6147" name="Rectangle 3"/>
          <p:cNvSpPr>
            <a:spLocks noGrp="1" noChangeArrowheads="1"/>
          </p:cNvSpPr>
          <p:nvPr>
            <p:ph type="dt" sz="quarter" idx="1"/>
          </p:nvPr>
        </p:nvSpPr>
        <p:spPr bwMode="auto">
          <a:xfrm>
            <a:off x="3814763" y="0"/>
            <a:ext cx="2919412" cy="493713"/>
          </a:xfrm>
          <a:prstGeom prst="rect">
            <a:avLst/>
          </a:prstGeom>
          <a:noFill/>
          <a:ln>
            <a:noFill/>
          </a:ln>
          <a:effectLst/>
          <a:extLst/>
        </p:spPr>
        <p:txBody>
          <a:bodyPr vert="horz" wrap="square" lIns="91417" tIns="45709" rIns="91417" bIns="45709" numCol="1" anchor="t" anchorCtr="0" compatLnSpc="1">
            <a:prstTxWarp prst="textNoShape">
              <a:avLst/>
            </a:prstTxWarp>
          </a:bodyPr>
          <a:lstStyle>
            <a:lvl1pPr algn="r">
              <a:defRPr sz="1200" i="0">
                <a:latin typeface="Arial" pitchFamily="34" charset="0"/>
                <a:ea typeface="メイリオ" pitchFamily="50" charset="-128"/>
                <a:cs typeface="+mn-cs"/>
              </a:defRPr>
            </a:lvl1pPr>
          </a:lstStyle>
          <a:p>
            <a:pPr>
              <a:defRPr/>
            </a:pPr>
            <a:endParaRPr lang="en-US" altLang="ja-JP"/>
          </a:p>
        </p:txBody>
      </p:sp>
      <p:sp>
        <p:nvSpPr>
          <p:cNvPr id="6148" name="Rectangle 4"/>
          <p:cNvSpPr>
            <a:spLocks noGrp="1" noChangeArrowheads="1"/>
          </p:cNvSpPr>
          <p:nvPr>
            <p:ph type="ftr" sz="quarter" idx="2"/>
          </p:nvPr>
        </p:nvSpPr>
        <p:spPr bwMode="auto">
          <a:xfrm>
            <a:off x="2" y="9371013"/>
            <a:ext cx="2919413" cy="493712"/>
          </a:xfrm>
          <a:prstGeom prst="rect">
            <a:avLst/>
          </a:prstGeom>
          <a:noFill/>
          <a:ln>
            <a:noFill/>
          </a:ln>
          <a:effectLst/>
          <a:extLst/>
        </p:spPr>
        <p:txBody>
          <a:bodyPr vert="horz" wrap="square" lIns="91417" tIns="45709" rIns="91417" bIns="45709" numCol="1" anchor="b" anchorCtr="0" compatLnSpc="1">
            <a:prstTxWarp prst="textNoShape">
              <a:avLst/>
            </a:prstTxWarp>
          </a:bodyPr>
          <a:lstStyle>
            <a:lvl1pPr algn="l">
              <a:defRPr sz="1200" i="0">
                <a:latin typeface="Arial" pitchFamily="34" charset="0"/>
                <a:ea typeface="メイリオ" pitchFamily="50" charset="-128"/>
                <a:cs typeface="+mn-cs"/>
              </a:defRPr>
            </a:lvl1pPr>
          </a:lstStyle>
          <a:p>
            <a:pPr>
              <a:defRPr/>
            </a:pPr>
            <a:endParaRPr lang="en-US" altLang="ja-JP"/>
          </a:p>
        </p:txBody>
      </p:sp>
      <p:sp>
        <p:nvSpPr>
          <p:cNvPr id="6149" name="Rectangle 5"/>
          <p:cNvSpPr>
            <a:spLocks noGrp="1" noChangeArrowheads="1"/>
          </p:cNvSpPr>
          <p:nvPr>
            <p:ph type="sldNum" sz="quarter" idx="3"/>
          </p:nvPr>
        </p:nvSpPr>
        <p:spPr bwMode="auto">
          <a:xfrm>
            <a:off x="3814763" y="9371013"/>
            <a:ext cx="2919412" cy="493712"/>
          </a:xfrm>
          <a:prstGeom prst="rect">
            <a:avLst/>
          </a:prstGeom>
          <a:noFill/>
          <a:ln>
            <a:noFill/>
          </a:ln>
          <a:effectLst/>
          <a:extLst/>
        </p:spPr>
        <p:txBody>
          <a:bodyPr vert="horz" wrap="square" lIns="91417" tIns="45709" rIns="91417" bIns="45709" numCol="1" anchor="b" anchorCtr="0" compatLnSpc="1">
            <a:prstTxWarp prst="textNoShape">
              <a:avLst/>
            </a:prstTxWarp>
          </a:bodyPr>
          <a:lstStyle>
            <a:lvl1pPr algn="r">
              <a:defRPr sz="1200" i="0">
                <a:ea typeface="メイリオ" pitchFamily="50" charset="-128"/>
                <a:cs typeface="メイリオ" pitchFamily="50" charset="-128"/>
              </a:defRPr>
            </a:lvl1pPr>
          </a:lstStyle>
          <a:p>
            <a:pPr>
              <a:defRPr/>
            </a:pPr>
            <a:fld id="{E3542DE6-37F5-4503-96BD-5AA6ABF815B7}" type="slidenum">
              <a:rPr lang="en-US" altLang="ja-JP"/>
              <a:pPr>
                <a:defRPr/>
              </a:pPr>
              <a:t>‹#›</a:t>
            </a:fld>
            <a:endParaRPr lang="en-US" altLang="ja-JP"/>
          </a:p>
        </p:txBody>
      </p:sp>
    </p:spTree>
    <p:extLst>
      <p:ext uri="{BB962C8B-B14F-4D97-AF65-F5344CB8AC3E}">
        <p14:creationId xmlns:p14="http://schemas.microsoft.com/office/powerpoint/2010/main" val="1382061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2919413" cy="493713"/>
          </a:xfrm>
          <a:prstGeom prst="rect">
            <a:avLst/>
          </a:prstGeom>
          <a:noFill/>
          <a:ln>
            <a:noFill/>
          </a:ln>
          <a:effectLst/>
          <a:extLst/>
        </p:spPr>
        <p:txBody>
          <a:bodyPr vert="horz" wrap="square" lIns="91417" tIns="45709" rIns="91417" bIns="45709" numCol="1" anchor="t" anchorCtr="0" compatLnSpc="1">
            <a:prstTxWarp prst="textNoShape">
              <a:avLst/>
            </a:prstTxWarp>
          </a:bodyPr>
          <a:lstStyle>
            <a:lvl1pPr algn="l">
              <a:defRPr sz="1200" i="0">
                <a:latin typeface="Arial" pitchFamily="34" charset="0"/>
                <a:ea typeface="メイリオ" pitchFamily="50" charset="-128"/>
                <a:cs typeface="+mn-cs"/>
              </a:defRPr>
            </a:lvl1pPr>
          </a:lstStyle>
          <a:p>
            <a:pPr>
              <a:defRPr/>
            </a:pPr>
            <a:endParaRPr lang="en-US" altLang="ja-JP"/>
          </a:p>
        </p:txBody>
      </p:sp>
      <p:sp>
        <p:nvSpPr>
          <p:cNvPr id="5123" name="Rectangle 3"/>
          <p:cNvSpPr>
            <a:spLocks noGrp="1" noChangeArrowheads="1"/>
          </p:cNvSpPr>
          <p:nvPr>
            <p:ph type="dt" idx="1"/>
          </p:nvPr>
        </p:nvSpPr>
        <p:spPr bwMode="auto">
          <a:xfrm>
            <a:off x="3814763" y="0"/>
            <a:ext cx="2919412" cy="493713"/>
          </a:xfrm>
          <a:prstGeom prst="rect">
            <a:avLst/>
          </a:prstGeom>
          <a:noFill/>
          <a:ln>
            <a:noFill/>
          </a:ln>
          <a:effectLst/>
          <a:extLst/>
        </p:spPr>
        <p:txBody>
          <a:bodyPr vert="horz" wrap="square" lIns="91417" tIns="45709" rIns="91417" bIns="45709" numCol="1" anchor="t" anchorCtr="0" compatLnSpc="1">
            <a:prstTxWarp prst="textNoShape">
              <a:avLst/>
            </a:prstTxWarp>
          </a:bodyPr>
          <a:lstStyle>
            <a:lvl1pPr algn="r">
              <a:defRPr sz="1200" i="0">
                <a:latin typeface="Arial" pitchFamily="34" charset="0"/>
                <a:ea typeface="メイリオ" pitchFamily="50" charset="-128"/>
                <a:cs typeface="+mn-cs"/>
              </a:defRPr>
            </a:lvl1pPr>
          </a:lstStyle>
          <a:p>
            <a:pPr>
              <a:defRPr/>
            </a:pPr>
            <a:endParaRPr lang="en-US" altLang="ja-JP"/>
          </a:p>
        </p:txBody>
      </p:sp>
      <p:sp>
        <p:nvSpPr>
          <p:cNvPr id="50180" name="Rectangle 4"/>
          <p:cNvSpPr>
            <a:spLocks noGrp="1" noRot="1" noChangeAspect="1" noChangeArrowheads="1" noTextEdit="1"/>
          </p:cNvSpPr>
          <p:nvPr>
            <p:ph type="sldImg" idx="2"/>
          </p:nvPr>
        </p:nvSpPr>
        <p:spPr bwMode="auto">
          <a:xfrm>
            <a:off x="903288" y="739775"/>
            <a:ext cx="4929187" cy="36988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3102" y="4686301"/>
            <a:ext cx="5389563" cy="4440238"/>
          </a:xfrm>
          <a:prstGeom prst="rect">
            <a:avLst/>
          </a:prstGeom>
          <a:noFill/>
          <a:ln>
            <a:noFill/>
          </a:ln>
          <a:effectLst/>
          <a:extLst/>
        </p:spPr>
        <p:txBody>
          <a:bodyPr vert="horz" wrap="square" lIns="91417" tIns="45709" rIns="91417" bIns="457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2" y="9371013"/>
            <a:ext cx="2919413" cy="493712"/>
          </a:xfrm>
          <a:prstGeom prst="rect">
            <a:avLst/>
          </a:prstGeom>
          <a:noFill/>
          <a:ln>
            <a:noFill/>
          </a:ln>
          <a:effectLst/>
          <a:extLst/>
        </p:spPr>
        <p:txBody>
          <a:bodyPr vert="horz" wrap="square" lIns="91417" tIns="45709" rIns="91417" bIns="45709" numCol="1" anchor="b" anchorCtr="0" compatLnSpc="1">
            <a:prstTxWarp prst="textNoShape">
              <a:avLst/>
            </a:prstTxWarp>
          </a:bodyPr>
          <a:lstStyle>
            <a:lvl1pPr algn="l">
              <a:defRPr sz="1200" i="0">
                <a:latin typeface="Arial" pitchFamily="34" charset="0"/>
                <a:ea typeface="メイリオ" pitchFamily="50" charset="-128"/>
                <a:cs typeface="+mn-cs"/>
              </a:defRPr>
            </a:lvl1pPr>
          </a:lstStyle>
          <a:p>
            <a:pPr>
              <a:defRPr/>
            </a:pPr>
            <a:endParaRPr lang="en-US" altLang="ja-JP"/>
          </a:p>
        </p:txBody>
      </p:sp>
      <p:sp>
        <p:nvSpPr>
          <p:cNvPr id="5127" name="Rectangle 7"/>
          <p:cNvSpPr>
            <a:spLocks noGrp="1" noChangeArrowheads="1"/>
          </p:cNvSpPr>
          <p:nvPr>
            <p:ph type="sldNum" sz="quarter" idx="5"/>
          </p:nvPr>
        </p:nvSpPr>
        <p:spPr bwMode="auto">
          <a:xfrm>
            <a:off x="3814763" y="9371013"/>
            <a:ext cx="2919412" cy="493712"/>
          </a:xfrm>
          <a:prstGeom prst="rect">
            <a:avLst/>
          </a:prstGeom>
          <a:noFill/>
          <a:ln>
            <a:noFill/>
          </a:ln>
          <a:effectLst/>
          <a:extLst/>
        </p:spPr>
        <p:txBody>
          <a:bodyPr vert="horz" wrap="square" lIns="91417" tIns="45709" rIns="91417" bIns="45709" numCol="1" anchor="b" anchorCtr="0" compatLnSpc="1">
            <a:prstTxWarp prst="textNoShape">
              <a:avLst/>
            </a:prstTxWarp>
          </a:bodyPr>
          <a:lstStyle>
            <a:lvl1pPr algn="r">
              <a:defRPr sz="1200" i="0">
                <a:ea typeface="メイリオ" pitchFamily="50" charset="-128"/>
                <a:cs typeface="メイリオ" pitchFamily="50" charset="-128"/>
              </a:defRPr>
            </a:lvl1pPr>
          </a:lstStyle>
          <a:p>
            <a:pPr>
              <a:defRPr/>
            </a:pPr>
            <a:fld id="{E3B4EFBC-C597-438B-A789-81AFB10958BA}" type="slidenum">
              <a:rPr lang="en-US" altLang="ja-JP"/>
              <a:pPr>
                <a:defRPr/>
              </a:pPr>
              <a:t>‹#›</a:t>
            </a:fld>
            <a:endParaRPr lang="en-US" altLang="ja-JP"/>
          </a:p>
        </p:txBody>
      </p:sp>
    </p:spTree>
    <p:extLst>
      <p:ext uri="{BB962C8B-B14F-4D97-AF65-F5344CB8AC3E}">
        <p14:creationId xmlns:p14="http://schemas.microsoft.com/office/powerpoint/2010/main" val="28482254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ＭＳ Ｐ明朝" charset="0"/>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p:spPr>
        <p:txBody>
          <a:bodyPr/>
          <a:lstStyle/>
          <a:p>
            <a:endParaRPr lang="ja-JP" altLang="en-US" smtClean="0"/>
          </a:p>
        </p:txBody>
      </p:sp>
      <p:sp>
        <p:nvSpPr>
          <p:cNvPr id="52228" name="スライド番号プレースホルダー 3"/>
          <p:cNvSpPr>
            <a:spLocks noGrp="1"/>
          </p:cNvSpPr>
          <p:nvPr>
            <p:ph type="sldNum" sz="quarter" idx="5"/>
          </p:nvPr>
        </p:nvSpPr>
        <p:spPr>
          <a:noFill/>
          <a:ln>
            <a:miter lim="800000"/>
            <a:headEnd/>
            <a:tailEnd/>
          </a:ln>
        </p:spPr>
        <p:txBody>
          <a:bodyPr/>
          <a:lstStyle/>
          <a:p>
            <a:fld id="{244D6728-2EF4-4174-935A-E230A2CA99CA}" type="slidenum">
              <a:rPr lang="en-US" altLang="ja-JP" smtClean="0"/>
              <a:pPr/>
              <a:t>3</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p:spPr>
        <p:txBody>
          <a:bodyPr/>
          <a:lstStyle/>
          <a:p>
            <a:endParaRPr lang="ja-JP" altLang="en-US" smtClean="0"/>
          </a:p>
        </p:txBody>
      </p:sp>
      <p:sp>
        <p:nvSpPr>
          <p:cNvPr id="52228" name="スライド番号プレースホルダー 3"/>
          <p:cNvSpPr>
            <a:spLocks noGrp="1"/>
          </p:cNvSpPr>
          <p:nvPr>
            <p:ph type="sldNum" sz="quarter" idx="5"/>
          </p:nvPr>
        </p:nvSpPr>
        <p:spPr>
          <a:noFill/>
          <a:ln>
            <a:miter lim="800000"/>
            <a:headEnd/>
            <a:tailEnd/>
          </a:ln>
        </p:spPr>
        <p:txBody>
          <a:bodyPr/>
          <a:lstStyle/>
          <a:p>
            <a:fld id="{244D6728-2EF4-4174-935A-E230A2CA99CA}" type="slidenum">
              <a:rPr lang="en-US" altLang="ja-JP" smtClean="0"/>
              <a:pPr/>
              <a:t>4</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ln/>
        </p:spPr>
      </p:sp>
      <p:sp>
        <p:nvSpPr>
          <p:cNvPr id="59395" name="ノート プレースホルダー 2"/>
          <p:cNvSpPr>
            <a:spLocks noGrp="1"/>
          </p:cNvSpPr>
          <p:nvPr>
            <p:ph type="body" idx="1"/>
          </p:nvPr>
        </p:nvSpPr>
        <p:spPr>
          <a:noFill/>
        </p:spPr>
        <p:txBody>
          <a:bodyPr/>
          <a:lstStyle/>
          <a:p>
            <a:endParaRPr lang="ja-JP" altLang="en-US" dirty="0" smtClean="0"/>
          </a:p>
        </p:txBody>
      </p:sp>
      <p:sp>
        <p:nvSpPr>
          <p:cNvPr id="59396" name="スライド番号プレースホルダー 3"/>
          <p:cNvSpPr>
            <a:spLocks noGrp="1"/>
          </p:cNvSpPr>
          <p:nvPr>
            <p:ph type="sldNum" sz="quarter" idx="5"/>
          </p:nvPr>
        </p:nvSpPr>
        <p:spPr>
          <a:noFill/>
          <a:ln>
            <a:miter lim="800000"/>
            <a:headEnd/>
            <a:tailEnd/>
          </a:ln>
        </p:spPr>
        <p:txBody>
          <a:bodyPr/>
          <a:lstStyle/>
          <a:p>
            <a:fld id="{18C21AEC-493C-4D48-8FB1-78CD6AC704FD}" type="slidenum">
              <a:rPr lang="en-US" altLang="ja-JP" smtClean="0"/>
              <a:pPr/>
              <a:t>5</a:t>
            </a:fld>
            <a:endParaRPr lang="en-US"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ln/>
        </p:spPr>
      </p:sp>
      <p:sp>
        <p:nvSpPr>
          <p:cNvPr id="59395" name="ノート プレースホルダー 2"/>
          <p:cNvSpPr>
            <a:spLocks noGrp="1"/>
          </p:cNvSpPr>
          <p:nvPr>
            <p:ph type="body" idx="1"/>
          </p:nvPr>
        </p:nvSpPr>
        <p:spPr>
          <a:noFill/>
        </p:spPr>
        <p:txBody>
          <a:bodyPr/>
          <a:lstStyle/>
          <a:p>
            <a:endParaRPr lang="ja-JP" altLang="en-US" smtClean="0"/>
          </a:p>
        </p:txBody>
      </p:sp>
      <p:sp>
        <p:nvSpPr>
          <p:cNvPr id="59396" name="スライド番号プレースホルダー 3"/>
          <p:cNvSpPr>
            <a:spLocks noGrp="1"/>
          </p:cNvSpPr>
          <p:nvPr>
            <p:ph type="sldNum" sz="quarter" idx="5"/>
          </p:nvPr>
        </p:nvSpPr>
        <p:spPr>
          <a:noFill/>
          <a:ln>
            <a:miter lim="800000"/>
            <a:headEnd/>
            <a:tailEnd/>
          </a:ln>
        </p:spPr>
        <p:txBody>
          <a:bodyPr/>
          <a:lstStyle/>
          <a:p>
            <a:fld id="{18C21AEC-493C-4D48-8FB1-78CD6AC704FD}" type="slidenum">
              <a:rPr lang="en-US" altLang="ja-JP" smtClean="0"/>
              <a:pPr/>
              <a:t>6</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ln/>
        </p:spPr>
      </p:sp>
      <p:sp>
        <p:nvSpPr>
          <p:cNvPr id="59395" name="ノート プレースホルダー 2"/>
          <p:cNvSpPr>
            <a:spLocks noGrp="1"/>
          </p:cNvSpPr>
          <p:nvPr>
            <p:ph type="body" idx="1"/>
          </p:nvPr>
        </p:nvSpPr>
        <p:spPr>
          <a:noFill/>
        </p:spPr>
        <p:txBody>
          <a:bodyPr/>
          <a:lstStyle/>
          <a:p>
            <a:endParaRPr lang="ja-JP" altLang="en-US" smtClean="0"/>
          </a:p>
        </p:txBody>
      </p:sp>
      <p:sp>
        <p:nvSpPr>
          <p:cNvPr id="59396" name="スライド番号プレースホルダー 3"/>
          <p:cNvSpPr>
            <a:spLocks noGrp="1"/>
          </p:cNvSpPr>
          <p:nvPr>
            <p:ph type="sldNum" sz="quarter" idx="5"/>
          </p:nvPr>
        </p:nvSpPr>
        <p:spPr>
          <a:noFill/>
          <a:ln>
            <a:miter lim="800000"/>
            <a:headEnd/>
            <a:tailEnd/>
          </a:ln>
        </p:spPr>
        <p:txBody>
          <a:bodyPr/>
          <a:lstStyle/>
          <a:p>
            <a:fld id="{18C21AEC-493C-4D48-8FB1-78CD6AC704FD}" type="slidenum">
              <a:rPr lang="en-US" altLang="ja-JP" smtClean="0"/>
              <a:pPr/>
              <a:t>7</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ln/>
        </p:spPr>
      </p:sp>
      <p:sp>
        <p:nvSpPr>
          <p:cNvPr id="59395" name="ノート プレースホルダー 2"/>
          <p:cNvSpPr>
            <a:spLocks noGrp="1"/>
          </p:cNvSpPr>
          <p:nvPr>
            <p:ph type="body" idx="1"/>
          </p:nvPr>
        </p:nvSpPr>
        <p:spPr>
          <a:noFill/>
        </p:spPr>
        <p:txBody>
          <a:bodyPr/>
          <a:lstStyle/>
          <a:p>
            <a:endParaRPr lang="ja-JP" altLang="en-US" smtClean="0"/>
          </a:p>
        </p:txBody>
      </p:sp>
      <p:sp>
        <p:nvSpPr>
          <p:cNvPr id="59396" name="スライド番号プレースホルダー 3"/>
          <p:cNvSpPr>
            <a:spLocks noGrp="1"/>
          </p:cNvSpPr>
          <p:nvPr>
            <p:ph type="sldNum" sz="quarter" idx="5"/>
          </p:nvPr>
        </p:nvSpPr>
        <p:spPr>
          <a:noFill/>
          <a:ln>
            <a:miter lim="800000"/>
            <a:headEnd/>
            <a:tailEnd/>
          </a:ln>
        </p:spPr>
        <p:txBody>
          <a:bodyPr/>
          <a:lstStyle/>
          <a:p>
            <a:fld id="{18C21AEC-493C-4D48-8FB1-78CD6AC704FD}" type="slidenum">
              <a:rPr lang="en-US" altLang="ja-JP" smtClean="0"/>
              <a:pPr/>
              <a:t>8</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a:ln/>
        </p:spPr>
      </p:sp>
      <p:sp>
        <p:nvSpPr>
          <p:cNvPr id="57347" name="ノート プレースホルダー 2"/>
          <p:cNvSpPr>
            <a:spLocks noGrp="1"/>
          </p:cNvSpPr>
          <p:nvPr>
            <p:ph type="body" idx="1"/>
          </p:nvPr>
        </p:nvSpPr>
        <p:spPr>
          <a:noFill/>
        </p:spPr>
        <p:txBody>
          <a:bodyPr/>
          <a:lstStyle/>
          <a:p>
            <a:endParaRPr lang="ja-JP" altLang="en-US" smtClean="0"/>
          </a:p>
        </p:txBody>
      </p:sp>
      <p:sp>
        <p:nvSpPr>
          <p:cNvPr id="57348" name="スライド番号プレースホルダー 3"/>
          <p:cNvSpPr>
            <a:spLocks noGrp="1"/>
          </p:cNvSpPr>
          <p:nvPr>
            <p:ph type="sldNum" sz="quarter" idx="5"/>
          </p:nvPr>
        </p:nvSpPr>
        <p:spPr>
          <a:noFill/>
          <a:ln>
            <a:miter lim="800000"/>
            <a:headEnd/>
            <a:tailEnd/>
          </a:ln>
        </p:spPr>
        <p:txBody>
          <a:bodyPr/>
          <a:lstStyle/>
          <a:p>
            <a:fld id="{C992D8CB-2533-45BF-B4DA-F22DBB74FB12}" type="slidenum">
              <a:rPr lang="en-US" altLang="ja-JP" smtClean="0">
                <a:solidFill>
                  <a:prstClr val="black"/>
                </a:solidFill>
              </a:rPr>
              <a:pPr/>
              <a:t>10</a:t>
            </a:fld>
            <a:endParaRPr lang="en-US" altLang="ja-JP"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ln/>
        </p:spPr>
      </p:sp>
      <p:sp>
        <p:nvSpPr>
          <p:cNvPr id="59395" name="ノート プレースホルダー 2"/>
          <p:cNvSpPr>
            <a:spLocks noGrp="1"/>
          </p:cNvSpPr>
          <p:nvPr>
            <p:ph type="body" idx="1"/>
          </p:nvPr>
        </p:nvSpPr>
        <p:spPr>
          <a:noFill/>
        </p:spPr>
        <p:txBody>
          <a:bodyPr/>
          <a:lstStyle/>
          <a:p>
            <a:endParaRPr lang="ja-JP" altLang="en-US" smtClean="0"/>
          </a:p>
        </p:txBody>
      </p:sp>
      <p:sp>
        <p:nvSpPr>
          <p:cNvPr id="59396" name="スライド番号プレースホルダー 3"/>
          <p:cNvSpPr>
            <a:spLocks noGrp="1"/>
          </p:cNvSpPr>
          <p:nvPr>
            <p:ph type="sldNum" sz="quarter" idx="5"/>
          </p:nvPr>
        </p:nvSpPr>
        <p:spPr>
          <a:noFill/>
          <a:ln>
            <a:miter lim="800000"/>
            <a:headEnd/>
            <a:tailEnd/>
          </a:ln>
        </p:spPr>
        <p:txBody>
          <a:bodyPr/>
          <a:lstStyle/>
          <a:p>
            <a:fld id="{18C21AEC-493C-4D48-8FB1-78CD6AC704FD}" type="slidenum">
              <a:rPr lang="en-US" altLang="ja-JP" smtClean="0">
                <a:solidFill>
                  <a:prstClr val="black"/>
                </a:solidFill>
              </a:rPr>
              <a:pPr/>
              <a:t>11</a:t>
            </a:fld>
            <a:endParaRPr lang="en-US" altLang="ja-JP"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a:ln/>
        </p:spPr>
      </p:sp>
      <p:sp>
        <p:nvSpPr>
          <p:cNvPr id="59395" name="ノート プレースホルダー 2"/>
          <p:cNvSpPr>
            <a:spLocks noGrp="1"/>
          </p:cNvSpPr>
          <p:nvPr>
            <p:ph type="body" idx="1"/>
          </p:nvPr>
        </p:nvSpPr>
        <p:spPr>
          <a:noFill/>
        </p:spPr>
        <p:txBody>
          <a:bodyPr/>
          <a:lstStyle/>
          <a:p>
            <a:endParaRPr lang="ja-JP" altLang="en-US" smtClean="0"/>
          </a:p>
        </p:txBody>
      </p:sp>
      <p:sp>
        <p:nvSpPr>
          <p:cNvPr id="59396" name="スライド番号プレースホルダー 3"/>
          <p:cNvSpPr>
            <a:spLocks noGrp="1"/>
          </p:cNvSpPr>
          <p:nvPr>
            <p:ph type="sldNum" sz="quarter" idx="5"/>
          </p:nvPr>
        </p:nvSpPr>
        <p:spPr>
          <a:noFill/>
          <a:ln>
            <a:miter lim="800000"/>
            <a:headEnd/>
            <a:tailEnd/>
          </a:ln>
        </p:spPr>
        <p:txBody>
          <a:bodyPr/>
          <a:lstStyle/>
          <a:p>
            <a:fld id="{18C21AEC-493C-4D48-8FB1-78CD6AC704FD}" type="slidenum">
              <a:rPr lang="en-US" altLang="ja-JP" smtClean="0"/>
              <a:pPr/>
              <a:t>14</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表紙"/>
          <p:cNvPicPr>
            <a:picLocks noChangeAspect="1" noChangeArrowheads="1"/>
          </p:cNvPicPr>
          <p:nvPr/>
        </p:nvPicPr>
        <p:blipFill>
          <a:blip r:embed="rId2" cstate="print"/>
          <a:srcRect/>
          <a:stretch>
            <a:fillRect/>
          </a:stretch>
        </p:blipFill>
        <p:spPr bwMode="auto">
          <a:xfrm>
            <a:off x="0" y="-3175"/>
            <a:ext cx="9144000" cy="6864350"/>
          </a:xfrm>
          <a:prstGeom prst="rect">
            <a:avLst/>
          </a:prstGeom>
          <a:noFill/>
          <a:ln w="9525">
            <a:noFill/>
            <a:miter lim="800000"/>
            <a:headEnd/>
            <a:tailEnd/>
          </a:ln>
        </p:spPr>
      </p:pic>
      <p:pic>
        <p:nvPicPr>
          <p:cNvPr id="5" name="Picture 20" descr="Gロゴ"/>
          <p:cNvPicPr>
            <a:picLocks noChangeAspect="1" noChangeArrowheads="1"/>
          </p:cNvPicPr>
          <p:nvPr userDrawn="1"/>
        </p:nvPicPr>
        <p:blipFill>
          <a:blip r:embed="rId3" cstate="print"/>
          <a:srcRect/>
          <a:stretch>
            <a:fillRect/>
          </a:stretch>
        </p:blipFill>
        <p:spPr bwMode="auto">
          <a:xfrm>
            <a:off x="333375" y="290513"/>
            <a:ext cx="1976438" cy="381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2616200"/>
            <a:ext cx="7772400" cy="898525"/>
          </a:xfrm>
        </p:spPr>
        <p:txBody>
          <a:bodyPr/>
          <a:lstStyle>
            <a:lvl1pPr algn="ctr">
              <a:defRPr sz="2500">
                <a:latin typeface="メイリオ" pitchFamily="50" charset="-128"/>
                <a:ea typeface="メイリオ" pitchFamily="50" charset="-128"/>
              </a:defRPr>
            </a:lvl1pPr>
          </a:lstStyle>
          <a:p>
            <a:pPr lvl="0"/>
            <a:r>
              <a:rPr lang="ja-JP" altLang="en-US" noProof="0" dirty="0" smtClean="0"/>
              <a:t>マスター タイトルの書式設定</a:t>
            </a:r>
          </a:p>
        </p:txBody>
      </p:sp>
      <p:sp>
        <p:nvSpPr>
          <p:cNvPr id="3075" name="Rectangle 3"/>
          <p:cNvSpPr>
            <a:spLocks noGrp="1" noChangeArrowheads="1"/>
          </p:cNvSpPr>
          <p:nvPr>
            <p:ph type="subTitle" idx="1"/>
          </p:nvPr>
        </p:nvSpPr>
        <p:spPr>
          <a:xfrm>
            <a:off x="1371600" y="3571875"/>
            <a:ext cx="6400800" cy="714375"/>
          </a:xfrm>
        </p:spPr>
        <p:txBody>
          <a:bodyPr/>
          <a:lstStyle>
            <a:lvl1pPr marL="0" indent="0" algn="ctr">
              <a:buFont typeface="Arial" charset="0"/>
              <a:buNone/>
              <a:defRPr sz="2000">
                <a:ea typeface="メイリオ" pitchFamily="50" charset="-128"/>
              </a:defRPr>
            </a:lvl1pPr>
          </a:lstStyle>
          <a:p>
            <a:pPr lvl="0"/>
            <a:r>
              <a:rPr lang="ja-JP" altLang="en-US" noProof="0" dirty="0" smtClean="0"/>
              <a:t>マスター サブタイトルの書式設定</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400">
                <a:latin typeface="メイリオ" pitchFamily="50" charset="-128"/>
                <a:ea typeface="メイリオ" pitchFamily="50" charset="-128"/>
              </a:defRPr>
            </a:lvl1pPr>
          </a:lstStyle>
          <a:p>
            <a:r>
              <a:rPr lang="ja-JP" altLang="en-US" dirty="0" smtClean="0"/>
              <a:t>マスター タイトルの書式設定</a:t>
            </a:r>
            <a:endParaRPr lang="ja-JP" altLang="en-US" dirty="0"/>
          </a:p>
        </p:txBody>
      </p:sp>
      <p:sp>
        <p:nvSpPr>
          <p:cNvPr id="6" name="Rectangle 3"/>
          <p:cNvSpPr>
            <a:spLocks noGrp="1" noChangeArrowheads="1"/>
          </p:cNvSpPr>
          <p:nvPr>
            <p:ph idx="12"/>
          </p:nvPr>
        </p:nvSpPr>
        <p:spPr bwMode="auto">
          <a:xfrm>
            <a:off x="306837" y="1228713"/>
            <a:ext cx="8562975" cy="5110163"/>
          </a:xfrm>
          <a:prstGeom prst="rect">
            <a:avLst/>
          </a:prstGeom>
          <a:noFill/>
          <a:ln>
            <a:noFill/>
          </a:ln>
          <a:extLst>
            <a:ext uri="{FAA26D3D-D897-4be2-8F04-BA451C77F1D7}"/>
          </a:extLst>
        </p:spPr>
        <p:txBody>
          <a:bodyPr/>
          <a:lstStyle>
            <a:lvl1pPr>
              <a:defRPr sz="2000"/>
            </a:lvl1pPr>
            <a:lvl2pPr>
              <a:defRPr sz="1800"/>
            </a:lvl2pPr>
            <a:lvl3pPr>
              <a:defRPr sz="1600"/>
            </a:lvl3pPr>
          </a:lstStyle>
          <a:p>
            <a:pPr lvl="0"/>
            <a:endParaRPr lang="ja-JP" altLang="en-US" noProof="0" dirty="0" smtClean="0"/>
          </a:p>
        </p:txBody>
      </p:sp>
      <p:sp>
        <p:nvSpPr>
          <p:cNvPr id="4" name="Rectangle 10"/>
          <p:cNvSpPr>
            <a:spLocks noGrp="1" noChangeArrowheads="1"/>
          </p:cNvSpPr>
          <p:nvPr>
            <p:ph type="sldNum" sz="quarter" idx="13"/>
          </p:nvPr>
        </p:nvSpPr>
        <p:spPr/>
        <p:txBody>
          <a:bodyPr/>
          <a:lstStyle>
            <a:lvl1pPr>
              <a:defRPr/>
            </a:lvl1pPr>
          </a:lstStyle>
          <a:p>
            <a:pPr>
              <a:defRPr/>
            </a:pPr>
            <a:fld id="{1B3A0C26-B0CF-4D29-AD63-1C21BC371832}" type="slidenum">
              <a:rPr lang="en-US" altLang="ja-JP"/>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atin typeface="メイリオ" pitchFamily="50" charset="-128"/>
                <a:ea typeface="メイリオ" pitchFamily="50" charset="-128"/>
              </a:defRPr>
            </a:lvl1pPr>
          </a:lstStyle>
          <a:p>
            <a:r>
              <a:rPr lang="ja-JP" altLang="en-US" dirty="0" smtClean="0"/>
              <a:t>マスター タイトルの書式設定</a:t>
            </a:r>
            <a:endParaRPr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ea typeface="メイリオ" pitchFamily="50" charset="-128"/>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dirty="0" smtClean="0"/>
              <a:t>マスター テキストの書式設定</a:t>
            </a:r>
          </a:p>
        </p:txBody>
      </p:sp>
      <p:sp>
        <p:nvSpPr>
          <p:cNvPr id="4" name="Rectangle 10"/>
          <p:cNvSpPr>
            <a:spLocks noGrp="1" noChangeArrowheads="1"/>
          </p:cNvSpPr>
          <p:nvPr>
            <p:ph type="sldNum" sz="quarter" idx="10"/>
          </p:nvPr>
        </p:nvSpPr>
        <p:spPr/>
        <p:txBody>
          <a:bodyPr/>
          <a:lstStyle>
            <a:lvl1pPr>
              <a:defRPr/>
            </a:lvl1pPr>
          </a:lstStyle>
          <a:p>
            <a:pPr>
              <a:defRPr/>
            </a:pPr>
            <a:fld id="{CB06D866-8A90-447B-BBF1-B2B708F3910D}" type="slidenum">
              <a:rPr lang="en-US" altLang="ja-JP"/>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itchFamily="50" charset="-128"/>
                <a:ea typeface="メイリオ" pitchFamily="50" charset="-128"/>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sz="half" idx="1"/>
          </p:nvPr>
        </p:nvSpPr>
        <p:spPr>
          <a:xfrm>
            <a:off x="290513" y="1235075"/>
            <a:ext cx="4205287" cy="5110163"/>
          </a:xfrm>
        </p:spPr>
        <p:txBody>
          <a:bodyPr/>
          <a:lstStyle>
            <a:lvl1pPr>
              <a:defRPr sz="2800">
                <a:ea typeface="メイリオ" pitchFamily="50" charset="-128"/>
              </a:defRPr>
            </a:lvl1pPr>
            <a:lvl2pPr>
              <a:defRPr sz="2400">
                <a:ea typeface="メイリオ" pitchFamily="50" charset="-128"/>
              </a:defRPr>
            </a:lvl2pPr>
            <a:lvl3pPr>
              <a:defRPr sz="2000">
                <a:ea typeface="メイリオ" pitchFamily="50" charset="-128"/>
              </a:defRPr>
            </a:lvl3pPr>
            <a:lvl4pPr>
              <a:defRPr sz="1800">
                <a:ea typeface="メイリオ" pitchFamily="50" charset="-128"/>
              </a:defRPr>
            </a:lvl4pPr>
            <a:lvl5pPr>
              <a:defRPr sz="1800">
                <a:ea typeface="メイリオ" pitchFamily="50" charset="-128"/>
              </a:defRPr>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ー 3"/>
          <p:cNvSpPr>
            <a:spLocks noGrp="1"/>
          </p:cNvSpPr>
          <p:nvPr>
            <p:ph sz="half" idx="2"/>
          </p:nvPr>
        </p:nvSpPr>
        <p:spPr>
          <a:xfrm>
            <a:off x="4648200" y="1235075"/>
            <a:ext cx="4205288" cy="5110163"/>
          </a:xfrm>
        </p:spPr>
        <p:txBody>
          <a:bodyPr/>
          <a:lstStyle>
            <a:lvl1pPr>
              <a:defRPr sz="2800">
                <a:ea typeface="メイリオ" pitchFamily="50" charset="-128"/>
              </a:defRPr>
            </a:lvl1pPr>
            <a:lvl2pPr>
              <a:defRPr sz="2400">
                <a:ea typeface="メイリオ" pitchFamily="50" charset="-128"/>
              </a:defRPr>
            </a:lvl2pPr>
            <a:lvl3pPr>
              <a:defRPr sz="2000">
                <a:ea typeface="メイリオ" pitchFamily="50" charset="-128"/>
              </a:defRPr>
            </a:lvl3pPr>
            <a:lvl4pPr>
              <a:defRPr sz="1800">
                <a:ea typeface="メイリオ" pitchFamily="50" charset="-128"/>
              </a:defRPr>
            </a:lvl4pPr>
            <a:lvl5pPr>
              <a:defRPr sz="1800">
                <a:ea typeface="メイリオ" pitchFamily="50" charset="-128"/>
              </a:defRPr>
            </a:lvl5pPr>
            <a:lvl6pPr>
              <a:defRPr sz="1800"/>
            </a:lvl6pPr>
            <a:lvl7pPr>
              <a:defRPr sz="1800"/>
            </a:lvl7pPr>
            <a:lvl8pPr>
              <a:defRPr sz="1800"/>
            </a:lvl8pPr>
            <a:lvl9pPr>
              <a:defRPr sz="18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Rectangle 10"/>
          <p:cNvSpPr>
            <a:spLocks noGrp="1" noChangeArrowheads="1"/>
          </p:cNvSpPr>
          <p:nvPr>
            <p:ph type="sldNum" sz="quarter" idx="10"/>
          </p:nvPr>
        </p:nvSpPr>
        <p:spPr/>
        <p:txBody>
          <a:bodyPr/>
          <a:lstStyle>
            <a:lvl1pPr>
              <a:defRPr/>
            </a:lvl1pPr>
          </a:lstStyle>
          <a:p>
            <a:pPr>
              <a:defRPr/>
            </a:pPr>
            <a:fld id="{9AFB983B-DAF4-4DC0-84A6-0165E9945497}"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atin typeface="メイリオ" pitchFamily="50" charset="-128"/>
                <a:ea typeface="メイリオ" pitchFamily="50" charset="-128"/>
              </a:defRPr>
            </a:lvl1pPr>
          </a:lstStyle>
          <a:p>
            <a:r>
              <a:rPr lang="ja-JP" altLang="en-US" dirty="0" smtClean="0"/>
              <a:t>マスター タイトルの書式設定</a:t>
            </a:r>
            <a:endParaRPr lang="ja-JP" altLang="en-US" dirty="0"/>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ea typeface="メイリオ"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ea typeface="メイリオ" pitchFamily="50" charset="-128"/>
              </a:defRPr>
            </a:lvl1pPr>
            <a:lvl2pPr>
              <a:defRPr sz="2000">
                <a:ea typeface="メイリオ" pitchFamily="50" charset="-128"/>
              </a:defRPr>
            </a:lvl2pPr>
            <a:lvl3pPr>
              <a:defRPr sz="1800">
                <a:ea typeface="メイリオ" pitchFamily="50" charset="-128"/>
              </a:defRPr>
            </a:lvl3pPr>
            <a:lvl4pPr>
              <a:defRPr sz="1600">
                <a:ea typeface="メイリオ" pitchFamily="50" charset="-128"/>
              </a:defRPr>
            </a:lvl4pPr>
            <a:lvl5pPr>
              <a:defRPr sz="1600">
                <a:ea typeface="メイリオ" pitchFamily="50" charset="-128"/>
              </a:defRPr>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ea typeface="メイリオ"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ea typeface="メイリオ" pitchFamily="50" charset="-128"/>
              </a:defRPr>
            </a:lvl1pPr>
            <a:lvl2pPr>
              <a:defRPr sz="2000">
                <a:ea typeface="メイリオ" pitchFamily="50" charset="-128"/>
              </a:defRPr>
            </a:lvl2pPr>
            <a:lvl3pPr>
              <a:defRPr sz="1800">
                <a:ea typeface="メイリオ" pitchFamily="50" charset="-128"/>
              </a:defRPr>
            </a:lvl3pPr>
            <a:lvl4pPr>
              <a:defRPr sz="1600">
                <a:ea typeface="メイリオ" pitchFamily="50" charset="-128"/>
              </a:defRPr>
            </a:lvl4pPr>
            <a:lvl5pPr>
              <a:defRPr sz="1600">
                <a:ea typeface="メイリオ" pitchFamily="50" charset="-128"/>
              </a:defRPr>
            </a:lvl5pPr>
            <a:lvl6pPr>
              <a:defRPr sz="1600"/>
            </a:lvl6pPr>
            <a:lvl7pPr>
              <a:defRPr sz="1600"/>
            </a:lvl7pPr>
            <a:lvl8pPr>
              <a:defRPr sz="1600"/>
            </a:lvl8pPr>
            <a:lvl9pPr>
              <a:defRPr sz="16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7" name="Rectangle 10"/>
          <p:cNvSpPr>
            <a:spLocks noGrp="1" noChangeArrowheads="1"/>
          </p:cNvSpPr>
          <p:nvPr>
            <p:ph type="sldNum" sz="quarter" idx="10"/>
          </p:nvPr>
        </p:nvSpPr>
        <p:spPr/>
        <p:txBody>
          <a:bodyPr/>
          <a:lstStyle>
            <a:lvl1pPr>
              <a:defRPr/>
            </a:lvl1pPr>
          </a:lstStyle>
          <a:p>
            <a:pPr>
              <a:defRPr/>
            </a:pPr>
            <a:fld id="{7FF23390-0E8B-40C2-ABD9-C1CD1AD833DA}"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メイリオ" pitchFamily="50" charset="-128"/>
                <a:ea typeface="メイリオ" pitchFamily="50" charset="-128"/>
              </a:defRPr>
            </a:lvl1pPr>
          </a:lstStyle>
          <a:p>
            <a:r>
              <a:rPr lang="ja-JP" altLang="en-US" dirty="0" smtClean="0"/>
              <a:t>マスター タイトルの書式設定</a:t>
            </a:r>
            <a:endParaRPr lang="ja-JP" altLang="en-US" dirty="0"/>
          </a:p>
        </p:txBody>
      </p:sp>
      <p:sp>
        <p:nvSpPr>
          <p:cNvPr id="3" name="Rectangle 10"/>
          <p:cNvSpPr>
            <a:spLocks noGrp="1" noChangeArrowheads="1"/>
          </p:cNvSpPr>
          <p:nvPr>
            <p:ph type="sldNum" sz="quarter" idx="10"/>
          </p:nvPr>
        </p:nvSpPr>
        <p:spPr/>
        <p:txBody>
          <a:bodyPr/>
          <a:lstStyle>
            <a:lvl1pPr>
              <a:defRPr/>
            </a:lvl1pPr>
          </a:lstStyle>
          <a:p>
            <a:pPr>
              <a:defRPr/>
            </a:pPr>
            <a:fld id="{06ECB42E-7CD7-42D0-9E75-E8B72BE3A0F9}"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AutoShape 4" descr="https://remote2tst.cybozu.co.jp/scripts/cbdb/db.exe?page=DBDownload&amp;did=1506&amp;rid=157&amp;fid=6&amp;ct=1&amp;fileext=.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ja-JP" altLang="en-US" dirty="0">
              <a:ea typeface="メイリオ" pitchFamily="50" charset="-128"/>
              <a:cs typeface="メイリオ" pitchFamily="50" charset="-128"/>
            </a:endParaRPr>
          </a:p>
        </p:txBody>
      </p:sp>
      <p:sp>
        <p:nvSpPr>
          <p:cNvPr id="3" name="AutoShape 6" descr="https://remote2tst.cybozu.co.jp/scripts/cbdb/db.exe?page=DBDownload&amp;did=1506&amp;rid=157&amp;fid=6&amp;ct=1&amp;fileext=.png"/>
          <p:cNvSpPr>
            <a:spLocks noChangeAspect="1" noChangeArrowheads="1"/>
          </p:cNvSpPr>
          <p:nvPr/>
        </p:nvSpPr>
        <p:spPr bwMode="auto">
          <a:xfrm>
            <a:off x="215900" y="15875"/>
            <a:ext cx="304800" cy="304800"/>
          </a:xfrm>
          <a:prstGeom prst="rect">
            <a:avLst/>
          </a:prstGeom>
          <a:noFill/>
          <a:ln w="9525">
            <a:noFill/>
            <a:miter lim="800000"/>
            <a:headEnd/>
            <a:tailEnd/>
          </a:ln>
        </p:spPr>
        <p:txBody>
          <a:bodyPr/>
          <a:lstStyle/>
          <a:p>
            <a:pPr algn="ctr"/>
            <a:endParaRPr lang="ja-JP" altLang="en-US" dirty="0">
              <a:ea typeface="メイリオ" pitchFamily="50" charset="-128"/>
              <a:cs typeface="メイリオ" pitchFamily="50" charset="-128"/>
            </a:endParaRPr>
          </a:p>
        </p:txBody>
      </p:sp>
      <p:sp>
        <p:nvSpPr>
          <p:cNvPr id="4" name="スライド番号プレースホルダー 2"/>
          <p:cNvSpPr>
            <a:spLocks noGrp="1"/>
          </p:cNvSpPr>
          <p:nvPr>
            <p:ph type="sldNum" sz="quarter" idx="10"/>
          </p:nvPr>
        </p:nvSpPr>
        <p:spPr/>
        <p:txBody>
          <a:bodyPr/>
          <a:lstStyle>
            <a:lvl1pPr>
              <a:defRPr/>
            </a:lvl1pPr>
          </a:lstStyle>
          <a:p>
            <a:pPr>
              <a:defRPr/>
            </a:pPr>
            <a:fld id="{7DDBDCED-CB70-4523-8A31-02702943BB2D}"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p:txBody>
          <a:bodyPr/>
          <a:lstStyle>
            <a:lvl1pPr>
              <a:defRPr/>
            </a:lvl1pPr>
          </a:lstStyle>
          <a:p>
            <a:pPr>
              <a:defRPr/>
            </a:pPr>
            <a:fld id="{D14B9A04-258F-4D6D-B69C-DC4A88C8183C}"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0513" y="1235075"/>
            <a:ext cx="8562975" cy="511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p:txBody>
      </p:sp>
      <p:sp>
        <p:nvSpPr>
          <p:cNvPr id="1033" name="Rectangle 9"/>
          <p:cNvSpPr>
            <a:spLocks noGrp="1" noChangeArrowheads="1"/>
          </p:cNvSpPr>
          <p:nvPr>
            <p:ph type="ftr" sz="quarter" idx="3"/>
          </p:nvPr>
        </p:nvSpPr>
        <p:spPr bwMode="auto">
          <a:xfrm>
            <a:off x="3124200" y="6527800"/>
            <a:ext cx="2895600" cy="1968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fontAlgn="ctr">
              <a:defRPr sz="1000" i="0">
                <a:solidFill>
                  <a:srgbClr val="74B6DE"/>
                </a:solidFill>
                <a:latin typeface="メイリオ" pitchFamily="50" charset="-128"/>
                <a:ea typeface="メイリオ" pitchFamily="50" charset="-128"/>
                <a:cs typeface="メイリオ" pitchFamily="50" charset="-128"/>
              </a:defRPr>
            </a:lvl1pPr>
          </a:lstStyle>
          <a:p>
            <a:pPr>
              <a:defRPr/>
            </a:pPr>
            <a:r>
              <a:rPr lang="en-US" altLang="ja-JP" dirty="0"/>
              <a:t>Copyright © 2013 Cybozu</a:t>
            </a:r>
            <a:endParaRPr lang="en-US" altLang="ja-JP" sz="1400" dirty="0"/>
          </a:p>
        </p:txBody>
      </p:sp>
      <p:sp>
        <p:nvSpPr>
          <p:cNvPr id="1034" name="Rectangle 10"/>
          <p:cNvSpPr>
            <a:spLocks noGrp="1" noChangeArrowheads="1"/>
          </p:cNvSpPr>
          <p:nvPr>
            <p:ph type="sldNum" sz="quarter" idx="4"/>
          </p:nvPr>
        </p:nvSpPr>
        <p:spPr bwMode="auto">
          <a:xfrm>
            <a:off x="6732588" y="6527800"/>
            <a:ext cx="2133600" cy="1968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i="0">
                <a:solidFill>
                  <a:srgbClr val="74B6DE"/>
                </a:solidFill>
                <a:latin typeface="メイリオ" pitchFamily="50" charset="-128"/>
                <a:ea typeface="メイリオ" pitchFamily="50" charset="-128"/>
                <a:cs typeface="メイリオ" pitchFamily="50" charset="-128"/>
              </a:defRPr>
            </a:lvl1pPr>
          </a:lstStyle>
          <a:p>
            <a:pPr>
              <a:defRPr/>
            </a:pPr>
            <a:fld id="{94F6FBD8-C2F1-4A4E-9D53-79B9A42DB590}" type="slidenum">
              <a:rPr lang="en-US" altLang="ja-JP"/>
              <a:pPr>
                <a:defRPr/>
              </a:pPr>
              <a:t>‹#›</a:t>
            </a:fld>
            <a:endParaRPr lang="en-US" altLang="ja-JP" dirty="0"/>
          </a:p>
        </p:txBody>
      </p:sp>
      <p:sp>
        <p:nvSpPr>
          <p:cNvPr id="1029" name="Line 21"/>
          <p:cNvSpPr>
            <a:spLocks noChangeShapeType="1"/>
          </p:cNvSpPr>
          <p:nvPr/>
        </p:nvSpPr>
        <p:spPr bwMode="auto">
          <a:xfrm>
            <a:off x="250825" y="6516688"/>
            <a:ext cx="8642350" cy="0"/>
          </a:xfrm>
          <a:prstGeom prst="line">
            <a:avLst/>
          </a:prstGeom>
          <a:noFill/>
          <a:ln w="12700">
            <a:solidFill>
              <a:srgbClr val="74B6DE"/>
            </a:solidFill>
            <a:round/>
            <a:headEnd/>
            <a:tailEnd/>
          </a:ln>
        </p:spPr>
        <p:txBody>
          <a:bodyPr/>
          <a:lstStyle/>
          <a:p>
            <a:endParaRPr lang="ja-JP" altLang="en-US" dirty="0"/>
          </a:p>
        </p:txBody>
      </p:sp>
      <p:sp>
        <p:nvSpPr>
          <p:cNvPr id="1030" name="Rectangle 26"/>
          <p:cNvSpPr>
            <a:spLocks noGrp="1" noChangeArrowheads="1"/>
          </p:cNvSpPr>
          <p:nvPr>
            <p:ph type="title"/>
          </p:nvPr>
        </p:nvSpPr>
        <p:spPr bwMode="auto">
          <a:xfrm>
            <a:off x="290513" y="588963"/>
            <a:ext cx="8229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31" name="AutoShape 29" descr="https://remote2tst.cybozu.co.jp/scripts/cbdb/db.exe?page=DBDownload&amp;did=1506&amp;rid=157&amp;fid=6&amp;ct=1&amp;fileext=.pn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algn="ctr"/>
            <a:endParaRPr lang="ja-JP" altLang="en-US" dirty="0">
              <a:ea typeface="メイリオ" pitchFamily="50" charset="-128"/>
              <a:cs typeface="メイリオ" pitchFamily="50" charset="-128"/>
            </a:endParaRPr>
          </a:p>
        </p:txBody>
      </p:sp>
      <p:sp>
        <p:nvSpPr>
          <p:cNvPr id="1032" name="Line 21"/>
          <p:cNvSpPr>
            <a:spLocks noChangeShapeType="1"/>
          </p:cNvSpPr>
          <p:nvPr userDrawn="1"/>
        </p:nvSpPr>
        <p:spPr bwMode="auto">
          <a:xfrm flipV="1">
            <a:off x="279400" y="1057275"/>
            <a:ext cx="8567738" cy="0"/>
          </a:xfrm>
          <a:prstGeom prst="line">
            <a:avLst/>
          </a:prstGeom>
          <a:noFill/>
          <a:ln w="28575">
            <a:solidFill>
              <a:srgbClr val="74B6DE"/>
            </a:solidFill>
            <a:round/>
            <a:headEnd/>
            <a:tailEnd/>
          </a:ln>
        </p:spPr>
        <p:txBody>
          <a:bodyPr/>
          <a:lstStyle/>
          <a:p>
            <a:endParaRPr lang="ja-JP" altLang="en-US" dirty="0"/>
          </a:p>
        </p:txBody>
      </p:sp>
      <p:pic>
        <p:nvPicPr>
          <p:cNvPr id="2" name="Picture 20" descr="Gロゴ"/>
          <p:cNvPicPr>
            <a:picLocks noChangeAspect="1" noChangeArrowheads="1"/>
          </p:cNvPicPr>
          <p:nvPr userDrawn="1"/>
        </p:nvPicPr>
        <p:blipFill>
          <a:blip r:embed="rId10" cstate="print"/>
          <a:srcRect/>
          <a:stretch>
            <a:fillRect/>
          </a:stretch>
        </p:blipFill>
        <p:spPr bwMode="auto">
          <a:xfrm>
            <a:off x="7038975" y="201613"/>
            <a:ext cx="1828800" cy="354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Lst>
  <p:timing>
    <p:tnLst>
      <p:par>
        <p:cTn id="1" dur="indefinite" restart="never" nodeType="tmRoot"/>
      </p:par>
    </p:tnLst>
  </p:timing>
  <p:hf hdr="0" dt="0"/>
  <p:txStyles>
    <p:titleStyle>
      <a:lvl1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1pPr>
      <a:lvl2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2pPr>
      <a:lvl3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3pPr>
      <a:lvl4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4pPr>
      <a:lvl5pPr algn="l" rtl="0" eaLnBrk="0" fontAlgn="base" hangingPunct="0">
        <a:spcBef>
          <a:spcPct val="0"/>
        </a:spcBef>
        <a:spcAft>
          <a:spcPct val="0"/>
        </a:spcAft>
        <a:defRPr kumimoji="1" sz="2400">
          <a:solidFill>
            <a:schemeClr val="tx1"/>
          </a:solidFill>
          <a:latin typeface="メイリオ" pitchFamily="50" charset="-128"/>
          <a:ea typeface="メイリオ" pitchFamily="50" charset="-128"/>
          <a:cs typeface="メイリオ" pitchFamily="50" charset="-128"/>
        </a:defRPr>
      </a:lvl5pPr>
      <a:lvl6pPr marL="4572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6pPr>
      <a:lvl7pPr marL="9144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7pPr>
      <a:lvl8pPr marL="13716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8pPr>
      <a:lvl9pPr marL="1828800" algn="l" rtl="0" eaLnBrk="1" fontAlgn="base" hangingPunct="1">
        <a:spcBef>
          <a:spcPct val="0"/>
        </a:spcBef>
        <a:spcAft>
          <a:spcPct val="0"/>
        </a:spcAft>
        <a:defRPr kumimoji="1" sz="2000">
          <a:solidFill>
            <a:schemeClr val="tx2"/>
          </a:solidFill>
          <a:latin typeface="ＭＳ Ｐゴシック" pitchFamily="50" charset="-128"/>
          <a:ea typeface="ＭＳ Ｐゴシック" pitchFamily="50" charset="-128"/>
        </a:defRPr>
      </a:lvl9pPr>
    </p:titleStyle>
    <p:bodyStyle>
      <a:lvl1pPr marL="180975" indent="-180975" algn="l" rtl="0" eaLnBrk="0" fontAlgn="base" hangingPunct="0">
        <a:lnSpc>
          <a:spcPct val="130000"/>
        </a:lnSpc>
        <a:spcBef>
          <a:spcPct val="50000"/>
        </a:spcBef>
        <a:spcAft>
          <a:spcPct val="0"/>
        </a:spcAft>
        <a:buClr>
          <a:srgbClr val="0A569E"/>
        </a:buClr>
        <a:buFont typeface="Arial" pitchFamily="34" charset="0"/>
        <a:buChar char="▌"/>
        <a:defRPr kumimoji="1" sz="2000">
          <a:solidFill>
            <a:schemeClr val="tx1"/>
          </a:solidFill>
          <a:latin typeface="+mn-lt"/>
          <a:ea typeface="メイリオ" pitchFamily="50" charset="-128"/>
          <a:cs typeface="メイリオ" pitchFamily="50" charset="-128"/>
        </a:defRPr>
      </a:lvl1pPr>
      <a:lvl2pPr marL="542925" indent="-180975" algn="l" rtl="0" eaLnBrk="0" fontAlgn="base" hangingPunct="0">
        <a:lnSpc>
          <a:spcPct val="130000"/>
        </a:lnSpc>
        <a:spcBef>
          <a:spcPct val="50000"/>
        </a:spcBef>
        <a:spcAft>
          <a:spcPct val="0"/>
        </a:spcAft>
        <a:buClr>
          <a:srgbClr val="1C4686"/>
        </a:buClr>
        <a:buFont typeface="Wingdings" pitchFamily="2" charset="2"/>
        <a:buChar char="n"/>
        <a:defRPr kumimoji="1">
          <a:solidFill>
            <a:schemeClr val="tx1"/>
          </a:solidFill>
          <a:latin typeface="+mn-ea"/>
          <a:ea typeface="+mn-ea"/>
          <a:cs typeface="メイリオ" pitchFamily="50" charset="-128"/>
        </a:defRPr>
      </a:lvl2pPr>
      <a:lvl3pPr marL="982663" indent="-180975" algn="l" rtl="0" eaLnBrk="0" fontAlgn="base" hangingPunct="0">
        <a:lnSpc>
          <a:spcPct val="130000"/>
        </a:lnSpc>
        <a:spcBef>
          <a:spcPct val="50000"/>
        </a:spcBef>
        <a:spcAft>
          <a:spcPct val="0"/>
        </a:spcAft>
        <a:buClr>
          <a:srgbClr val="74B6DE"/>
        </a:buClr>
        <a:buChar char="•"/>
        <a:defRPr kumimoji="1" sz="1600">
          <a:solidFill>
            <a:schemeClr val="tx1"/>
          </a:solidFill>
          <a:latin typeface="+mn-ea"/>
          <a:ea typeface="+mn-ea"/>
          <a:cs typeface="メイリオ" pitchFamily="50" charset="-128"/>
        </a:defRPr>
      </a:lvl3pPr>
      <a:lvl4pPr marL="1343025" indent="-180975" algn="l" rtl="0" eaLnBrk="0" fontAlgn="base" hangingPunct="0">
        <a:lnSpc>
          <a:spcPct val="130000"/>
        </a:lnSpc>
        <a:spcBef>
          <a:spcPct val="50000"/>
        </a:spcBef>
        <a:spcAft>
          <a:spcPct val="0"/>
        </a:spcAft>
        <a:buClr>
          <a:srgbClr val="74B6DE"/>
        </a:buClr>
        <a:buChar char="•"/>
        <a:defRPr kumimoji="1" sz="1400">
          <a:solidFill>
            <a:schemeClr val="tx1"/>
          </a:solidFill>
          <a:latin typeface="+mn-ea"/>
          <a:ea typeface="+mn-ea"/>
          <a:cs typeface="メイリオ" pitchFamily="50" charset="-128"/>
        </a:defRPr>
      </a:lvl4pPr>
      <a:lvl5pPr marL="1704975" indent="-180975" algn="l" rtl="0" eaLnBrk="0" fontAlgn="base" hangingPunct="0">
        <a:lnSpc>
          <a:spcPct val="130000"/>
        </a:lnSpc>
        <a:spcBef>
          <a:spcPct val="50000"/>
        </a:spcBef>
        <a:spcAft>
          <a:spcPct val="0"/>
        </a:spcAft>
        <a:buClr>
          <a:srgbClr val="74B6DE"/>
        </a:buClr>
        <a:buFont typeface="Arial" pitchFamily="34" charset="0"/>
        <a:buChar char="·"/>
        <a:defRPr kumimoji="1" sz="1200">
          <a:solidFill>
            <a:schemeClr val="tx1"/>
          </a:solidFill>
          <a:latin typeface="+mn-ea"/>
          <a:ea typeface="+mn-ea"/>
          <a:cs typeface="メイリオ" pitchFamily="50" charset="-128"/>
        </a:defRPr>
      </a:lvl5pPr>
      <a:lvl6pPr marL="21621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6pPr>
      <a:lvl7pPr marL="26193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7pPr>
      <a:lvl8pPr marL="30765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8pPr>
      <a:lvl9pPr marL="3533775" indent="-180975" algn="l" rtl="0" eaLnBrk="1" fontAlgn="base" hangingPunct="1">
        <a:lnSpc>
          <a:spcPct val="130000"/>
        </a:lnSpc>
        <a:spcBef>
          <a:spcPct val="50000"/>
        </a:spcBef>
        <a:spcAft>
          <a:spcPct val="0"/>
        </a:spcAft>
        <a:buClr>
          <a:srgbClr val="74B6DE"/>
        </a:buClr>
        <a:buFont typeface="Arial" charset="0"/>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1.tmp"/></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tmp"/><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tmp"/><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tmp"/><Relationship Id="rId4" Type="http://schemas.openxmlformats.org/officeDocument/2006/relationships/image" Target="../media/image6.tmp"/><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tmp"/></Relationships>
</file>

<file path=ppt/slides/_rels/slide4.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タイトル 4"/>
          <p:cNvSpPr>
            <a:spLocks noGrp="1"/>
          </p:cNvSpPr>
          <p:nvPr>
            <p:ph type="ctrTitle"/>
          </p:nvPr>
        </p:nvSpPr>
        <p:spPr>
          <a:xfrm>
            <a:off x="695325" y="2689673"/>
            <a:ext cx="7772400" cy="1976437"/>
          </a:xfrm>
        </p:spPr>
        <p:txBody>
          <a:bodyPr/>
          <a:lstStyle/>
          <a:p>
            <a:pPr eaLnBrk="1" hangingPunct="1"/>
            <a:r>
              <a:rPr lang="ja-JP" altLang="en-US" sz="4000" dirty="0" smtClean="0"/>
              <a:t>「</a:t>
            </a:r>
            <a:r>
              <a:rPr lang="ja-JP" altLang="en-US" sz="4000" dirty="0" err="1" smtClean="0"/>
              <a:t>じちろう</a:t>
            </a:r>
            <a:r>
              <a:rPr lang="ja-JP" altLang="en-US" sz="4000" dirty="0" smtClean="0"/>
              <a:t>ネット」</a:t>
            </a:r>
            <a:r>
              <a:rPr lang="en-US" altLang="ja-JP" sz="4000" dirty="0" smtClean="0"/>
              <a:t/>
            </a:r>
            <a:br>
              <a:rPr lang="en-US" altLang="ja-JP" sz="4000" dirty="0" smtClean="0"/>
            </a:br>
            <a:r>
              <a:rPr lang="ja-JP" altLang="en-US" sz="4000" dirty="0" smtClean="0"/>
              <a:t>利用マニュアル</a:t>
            </a:r>
          </a:p>
        </p:txBody>
      </p:sp>
      <p:sp>
        <p:nvSpPr>
          <p:cNvPr id="11267" name="サブタイトル 5"/>
          <p:cNvSpPr>
            <a:spLocks noGrp="1"/>
          </p:cNvSpPr>
          <p:nvPr>
            <p:ph type="subTitle" idx="1"/>
          </p:nvPr>
        </p:nvSpPr>
        <p:spPr>
          <a:xfrm>
            <a:off x="1390650" y="4872038"/>
            <a:ext cx="6400800" cy="714375"/>
          </a:xfrm>
        </p:spPr>
        <p:txBody>
          <a:bodyPr/>
          <a:lstStyle/>
          <a:p>
            <a:pPr eaLnBrk="1" hangingPunct="1">
              <a:buFont typeface="Arial" pitchFamily="34" charset="0"/>
              <a:buNone/>
            </a:pPr>
            <a:r>
              <a:rPr lang="ja-JP" altLang="en-US" sz="4000" dirty="0" smtClean="0">
                <a:latin typeface="メイリオ" pitchFamily="50" charset="-128"/>
              </a:rPr>
              <a:t>自治労茨城県本部</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1488"/>
            <a:ext cx="9143998" cy="203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lstStyle/>
          <a:p>
            <a:pPr eaLnBrk="1" hangingPunct="1"/>
            <a:r>
              <a:rPr lang="ja-JP" altLang="en-US" smtClean="0"/>
              <a:t>通知一覧</a:t>
            </a:r>
          </a:p>
        </p:txBody>
      </p:sp>
      <p:sp>
        <p:nvSpPr>
          <p:cNvPr id="38915" name="コンテンツ プレースホルダー 3"/>
          <p:cNvSpPr>
            <a:spLocks noGrp="1"/>
          </p:cNvSpPr>
          <p:nvPr>
            <p:ph idx="12"/>
          </p:nvPr>
        </p:nvSpPr>
        <p:spPr>
          <a:xfrm>
            <a:off x="306388" y="1228725"/>
            <a:ext cx="8562975" cy="5110163"/>
          </a:xfrm>
        </p:spPr>
        <p:txBody>
          <a:bodyPr/>
          <a:lstStyle/>
          <a:p>
            <a:r>
              <a:rPr lang="ja-JP" altLang="en-US" dirty="0" smtClean="0">
                <a:latin typeface="メイリオ" pitchFamily="50" charset="-128"/>
              </a:rPr>
              <a:t>自分宛の通知情報を時系列で表示するアプリケーションです。通知情報（ベルのマーク）を閲覧し、既読になるとトップ画面からは消えますが、通知一覧では履歴情報を過去</a:t>
            </a:r>
            <a:r>
              <a:rPr lang="en-US" altLang="ja-JP" dirty="0" smtClean="0">
                <a:latin typeface="メイリオ" pitchFamily="50" charset="-128"/>
              </a:rPr>
              <a:t>1</a:t>
            </a:r>
            <a:r>
              <a:rPr lang="ja-JP" altLang="en-US" dirty="0" smtClean="0">
                <a:latin typeface="メイリオ" pitchFamily="50" charset="-128"/>
              </a:rPr>
              <a:t>ヶ月分まで確認することができます。</a:t>
            </a:r>
          </a:p>
          <a:p>
            <a:endParaRPr lang="ja-JP" altLang="en-US" dirty="0" smtClean="0"/>
          </a:p>
        </p:txBody>
      </p:sp>
      <p:sp>
        <p:nvSpPr>
          <p:cNvPr id="38918" name="スライド番号プレースホルダー 6"/>
          <p:cNvSpPr>
            <a:spLocks noGrp="1"/>
          </p:cNvSpPr>
          <p:nvPr>
            <p:ph type="sldNum" sz="quarter" idx="13"/>
          </p:nvPr>
        </p:nvSpPr>
        <p:spPr>
          <a:noFill/>
          <a:ln>
            <a:miter lim="800000"/>
            <a:headEnd/>
            <a:tailEnd/>
          </a:ln>
        </p:spPr>
        <p:txBody>
          <a:bodyPr/>
          <a:lstStyle/>
          <a:p>
            <a:fld id="{D04DCDD2-AA1F-44C2-BF07-575140C43B0A}" type="slidenum">
              <a:rPr lang="en-US" altLang="ja-JP" smtClean="0"/>
              <a:pPr/>
              <a:t>10</a:t>
            </a:fld>
            <a:endParaRPr lang="en-US" altLang="ja-JP" smtClean="0"/>
          </a:p>
        </p:txBody>
      </p:sp>
      <p:pic>
        <p:nvPicPr>
          <p:cNvPr id="38919" name="Picture 78" descr="通知一覧"/>
          <p:cNvPicPr>
            <a:picLocks noChangeAspect="1" noChangeArrowheads="1"/>
          </p:cNvPicPr>
          <p:nvPr/>
        </p:nvPicPr>
        <p:blipFill>
          <a:blip r:embed="rId3" cstate="print"/>
          <a:srcRect/>
          <a:stretch>
            <a:fillRect/>
          </a:stretch>
        </p:blipFill>
        <p:spPr bwMode="auto">
          <a:xfrm>
            <a:off x="0" y="0"/>
            <a:ext cx="533400" cy="533400"/>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2557463"/>
            <a:ext cx="8591550" cy="33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bwMode="auto">
          <a:xfrm>
            <a:off x="7567612" y="2914650"/>
            <a:ext cx="519113" cy="530225"/>
          </a:xfrm>
          <a:prstGeom prst="rect">
            <a:avLst/>
          </a:prstGeom>
          <a:noFill/>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smtClean="0">
              <a:solidFill>
                <a:schemeClr val="tx1"/>
              </a:solidFill>
            </a:endParaRPr>
          </a:p>
        </p:txBody>
      </p:sp>
      <p:sp>
        <p:nvSpPr>
          <p:cNvPr id="11" name="角丸四角形吹き出し 10"/>
          <p:cNvSpPr/>
          <p:nvPr/>
        </p:nvSpPr>
        <p:spPr bwMode="auto">
          <a:xfrm>
            <a:off x="6810375" y="4076701"/>
            <a:ext cx="2047875" cy="2210812"/>
          </a:xfrm>
          <a:prstGeom prst="wedgeRoundRectCallout">
            <a:avLst>
              <a:gd name="adj1" fmla="val -88302"/>
              <a:gd name="adj2" fmla="val -1365"/>
              <a:gd name="adj3" fmla="val 16667"/>
            </a:avLst>
          </a:prstGeom>
          <a:ln/>
          <a:extLst/>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dirty="0" smtClean="0"/>
              <a:t>未読文書は太字で表示されます。</a:t>
            </a:r>
            <a:endParaRPr lang="en-US" altLang="ja-JP" sz="1400" dirty="0" smtClean="0"/>
          </a:p>
          <a:p>
            <a:pPr>
              <a:defRPr/>
            </a:pPr>
            <a:r>
              <a:rPr lang="ja-JP" altLang="en-US" sz="1400" dirty="0" smtClean="0"/>
              <a:t>一度確認すると細字になりますので、複数の端末で閲覧する場合には一番最初のログインで閲覧すると既読になってしまいますので注意が必要です。</a:t>
            </a:r>
            <a:endParaRPr lang="en-US" altLang="ja-JP" sz="1400" dirty="0"/>
          </a:p>
        </p:txBody>
      </p:sp>
    </p:spTree>
    <p:extLst>
      <p:ext uri="{BB962C8B-B14F-4D97-AF65-F5344CB8AC3E}">
        <p14:creationId xmlns:p14="http://schemas.microsoft.com/office/powerpoint/2010/main" val="38550105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2143125"/>
            <a:ext cx="511722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913" y="3834606"/>
            <a:ext cx="4448175"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6" name="コンテンツ プレースホルダー 2"/>
          <p:cNvSpPr>
            <a:spLocks noGrp="1"/>
          </p:cNvSpPr>
          <p:nvPr>
            <p:ph idx="12"/>
          </p:nvPr>
        </p:nvSpPr>
        <p:spPr>
          <a:xfrm>
            <a:off x="306388" y="1228725"/>
            <a:ext cx="8562975" cy="892175"/>
          </a:xfrm>
        </p:spPr>
        <p:txBody>
          <a:bodyPr/>
          <a:lstStyle/>
          <a:p>
            <a:pPr eaLnBrk="1" hangingPunct="1"/>
            <a:r>
              <a:rPr lang="ja-JP" altLang="en-US" dirty="0">
                <a:latin typeface="メイリオ" pitchFamily="50" charset="-128"/>
              </a:rPr>
              <a:t>各種</a:t>
            </a:r>
            <a:r>
              <a:rPr lang="ja-JP" altLang="en-US" dirty="0" smtClean="0">
                <a:latin typeface="メイリオ" pitchFamily="50" charset="-128"/>
              </a:rPr>
              <a:t>文書に</a:t>
            </a:r>
            <a:r>
              <a:rPr lang="en-US" altLang="ja-JP" dirty="0" smtClean="0">
                <a:latin typeface="メイリオ" pitchFamily="50" charset="-128"/>
              </a:rPr>
              <a:t>『</a:t>
            </a:r>
            <a:r>
              <a:rPr lang="ja-JP" altLang="en-US" dirty="0" smtClean="0">
                <a:latin typeface="メイリオ" pitchFamily="50" charset="-128"/>
              </a:rPr>
              <a:t>お気に入り</a:t>
            </a:r>
            <a:r>
              <a:rPr lang="en-US" altLang="ja-JP" dirty="0" smtClean="0">
                <a:latin typeface="メイリオ" pitchFamily="50" charset="-128"/>
              </a:rPr>
              <a:t>』</a:t>
            </a:r>
            <a:r>
              <a:rPr lang="ja-JP" altLang="en-US" dirty="0" smtClean="0">
                <a:latin typeface="メイリオ" pitchFamily="50" charset="-128"/>
              </a:rPr>
              <a:t>をつけることで、一覧を表示できます。（ブックーマーク機能）。種類ごとに検索できます。</a:t>
            </a:r>
          </a:p>
        </p:txBody>
      </p:sp>
      <p:sp>
        <p:nvSpPr>
          <p:cNvPr id="47117" name="スライド番号プレースホルダー 4"/>
          <p:cNvSpPr>
            <a:spLocks noGrp="1"/>
          </p:cNvSpPr>
          <p:nvPr>
            <p:ph type="sldNum" sz="quarter" idx="13"/>
          </p:nvPr>
        </p:nvSpPr>
        <p:spPr>
          <a:noFill/>
          <a:ln>
            <a:miter lim="800000"/>
            <a:headEnd/>
            <a:tailEnd/>
          </a:ln>
        </p:spPr>
        <p:txBody>
          <a:bodyPr/>
          <a:lstStyle/>
          <a:p>
            <a:fld id="{378240AE-6729-4908-BDC6-71A7863D7C59}" type="slidenum">
              <a:rPr lang="en-US" altLang="ja-JP" smtClean="0"/>
              <a:pPr/>
              <a:t>11</a:t>
            </a:fld>
            <a:endParaRPr lang="en-US" altLang="ja-JP" smtClean="0"/>
          </a:p>
        </p:txBody>
      </p:sp>
      <p:sp>
        <p:nvSpPr>
          <p:cNvPr id="47118" name="タイトル 5"/>
          <p:cNvSpPr>
            <a:spLocks noGrp="1"/>
          </p:cNvSpPr>
          <p:nvPr>
            <p:ph type="title"/>
          </p:nvPr>
        </p:nvSpPr>
        <p:spPr/>
        <p:txBody>
          <a:bodyPr/>
          <a:lstStyle/>
          <a:p>
            <a:pPr eaLnBrk="1" hangingPunct="1"/>
            <a:r>
              <a:rPr lang="ja-JP" altLang="en-US" dirty="0"/>
              <a:t>お気に入り</a:t>
            </a:r>
            <a:endParaRPr lang="ja-JP" altLang="en-US" dirty="0" smtClean="0"/>
          </a:p>
        </p:txBody>
      </p:sp>
      <p:cxnSp>
        <p:nvCxnSpPr>
          <p:cNvPr id="47124" name="直線矢印コネクタ 25"/>
          <p:cNvCxnSpPr>
            <a:cxnSpLocks noChangeShapeType="1"/>
          </p:cNvCxnSpPr>
          <p:nvPr/>
        </p:nvCxnSpPr>
        <p:spPr bwMode="auto">
          <a:xfrm>
            <a:off x="4379913" y="3508375"/>
            <a:ext cx="1265237" cy="957263"/>
          </a:xfrm>
          <a:prstGeom prst="straightConnector1">
            <a:avLst/>
          </a:prstGeom>
          <a:noFill/>
          <a:ln w="9525">
            <a:noFill/>
            <a:round/>
            <a:headEnd type="arrow" w="med" len="med"/>
            <a:tailEnd type="arrow" w="med" len="med"/>
          </a:ln>
        </p:spPr>
      </p:cxnSp>
      <p:pic>
        <p:nvPicPr>
          <p:cNvPr id="40" name="Picture 86" descr="お気に入り"/>
          <p:cNvPicPr>
            <a:picLocks noChangeAspect="1" noChangeArrowheads="1"/>
          </p:cNvPicPr>
          <p:nvPr/>
        </p:nvPicPr>
        <p:blipFill>
          <a:blip r:embed="rId5" cstate="print"/>
          <a:srcRect/>
          <a:stretch>
            <a:fillRect/>
          </a:stretch>
        </p:blipFill>
        <p:spPr bwMode="auto">
          <a:xfrm>
            <a:off x="19050" y="19050"/>
            <a:ext cx="481874" cy="481874"/>
          </a:xfrm>
          <a:prstGeom prst="rect">
            <a:avLst/>
          </a:prstGeom>
          <a:noFill/>
          <a:ln w="9525">
            <a:noFill/>
            <a:miter lim="800000"/>
            <a:headEnd/>
            <a:tailEnd/>
          </a:ln>
        </p:spPr>
      </p:pic>
      <p:cxnSp>
        <p:nvCxnSpPr>
          <p:cNvPr id="23" name="直線矢印コネクタ 22"/>
          <p:cNvCxnSpPr/>
          <p:nvPr/>
        </p:nvCxnSpPr>
        <p:spPr bwMode="auto">
          <a:xfrm flipH="1">
            <a:off x="4657725" y="3444875"/>
            <a:ext cx="1450533" cy="1020763"/>
          </a:xfrm>
          <a:prstGeom prst="straightConnector1">
            <a:avLst/>
          </a:prstGeom>
          <a:ln w="19050">
            <a:solidFill>
              <a:srgbClr val="FF0000"/>
            </a:solidFill>
            <a:headEnd type="none" w="med" len="med"/>
            <a:tailEnd type="arrow" w="med" len="med"/>
          </a:ln>
          <a:extLst/>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734050" y="2798544"/>
            <a:ext cx="2505075"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ja-JP" altLang="en-US" i="0" dirty="0" smtClean="0">
                <a:solidFill>
                  <a:srgbClr val="333333"/>
                </a:solidFill>
                <a:latin typeface="メイリオ"/>
                <a:ea typeface="メイリオ"/>
              </a:rPr>
              <a:t>☆をクリックでお気に入り登録完了です。</a:t>
            </a:r>
            <a:endParaRPr lang="ja-JP" altLang="en-US" i="0" dirty="0">
              <a:solidFill>
                <a:srgbClr val="333333"/>
              </a:solidFill>
              <a:latin typeface="メイリオ"/>
              <a:ea typeface="メイリオ"/>
            </a:endParaRPr>
          </a:p>
        </p:txBody>
      </p:sp>
    </p:spTree>
    <p:extLst>
      <p:ext uri="{BB962C8B-B14F-4D97-AF65-F5344CB8AC3E}">
        <p14:creationId xmlns:p14="http://schemas.microsoft.com/office/powerpoint/2010/main" val="7003042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7" y="2781300"/>
            <a:ext cx="5001767" cy="3765804"/>
          </a:xfrm>
          <a:prstGeom prst="rect">
            <a:avLst/>
          </a:prstGeom>
        </p:spPr>
      </p:pic>
      <p:sp>
        <p:nvSpPr>
          <p:cNvPr id="41986" name="タイトル 1"/>
          <p:cNvSpPr>
            <a:spLocks noGrp="1"/>
          </p:cNvSpPr>
          <p:nvPr>
            <p:ph type="title"/>
          </p:nvPr>
        </p:nvSpPr>
        <p:spPr/>
        <p:txBody>
          <a:bodyPr/>
          <a:lstStyle/>
          <a:p>
            <a:pPr eaLnBrk="1" hangingPunct="1"/>
            <a:r>
              <a:rPr lang="ja-JP" altLang="en-US" smtClean="0"/>
              <a:t>アドレス帳</a:t>
            </a:r>
          </a:p>
        </p:txBody>
      </p:sp>
      <p:sp>
        <p:nvSpPr>
          <p:cNvPr id="41987" name="コンテンツ プレースホルダー 2"/>
          <p:cNvSpPr txBox="1">
            <a:spLocks/>
          </p:cNvSpPr>
          <p:nvPr/>
        </p:nvSpPr>
        <p:spPr bwMode="auto">
          <a:xfrm>
            <a:off x="448057" y="1177924"/>
            <a:ext cx="8562975" cy="1736725"/>
          </a:xfrm>
          <a:prstGeom prst="rect">
            <a:avLst/>
          </a:prstGeom>
          <a:noFill/>
          <a:ln w="9525">
            <a:noFill/>
            <a:miter lim="800000"/>
            <a:headEnd/>
            <a:tailEnd/>
          </a:ln>
        </p:spPr>
        <p:txBody>
          <a:bodyPr/>
          <a:lstStyle/>
          <a:p>
            <a:pPr marL="180975" indent="-180975">
              <a:lnSpc>
                <a:spcPct val="130000"/>
              </a:lnSpc>
              <a:spcBef>
                <a:spcPct val="50000"/>
              </a:spcBef>
              <a:buClr>
                <a:srgbClr val="0A569E"/>
              </a:buClr>
              <a:buFont typeface="Arial" pitchFamily="34" charset="0"/>
              <a:buChar char="▌"/>
            </a:pPr>
            <a:r>
              <a:rPr lang="ja-JP" altLang="en-US" sz="2000" i="0" dirty="0" smtClean="0">
                <a:solidFill>
                  <a:srgbClr val="333333"/>
                </a:solidFill>
                <a:latin typeface="メイリオ" pitchFamily="50" charset="-128"/>
                <a:ea typeface="メイリオ" pitchFamily="50" charset="-128"/>
                <a:cs typeface="メイリオ" pitchFamily="50" charset="-128"/>
              </a:rPr>
              <a:t>サイボウズガルーンを</a:t>
            </a:r>
            <a:r>
              <a:rPr lang="ja-JP" altLang="en-US" sz="2000" i="0" dirty="0">
                <a:solidFill>
                  <a:srgbClr val="333333"/>
                </a:solidFill>
                <a:latin typeface="メイリオ" pitchFamily="50" charset="-128"/>
                <a:ea typeface="メイリオ" pitchFamily="50" charset="-128"/>
                <a:cs typeface="メイリオ" pitchFamily="50" charset="-128"/>
              </a:rPr>
              <a:t>利用している人を確認できる「ユーザー名簿」と</a:t>
            </a:r>
            <a:r>
              <a:rPr lang="ja-JP" altLang="en-US" sz="2000" i="0" dirty="0" smtClean="0">
                <a:solidFill>
                  <a:srgbClr val="333333"/>
                </a:solidFill>
                <a:latin typeface="メイリオ" pitchFamily="50" charset="-128"/>
                <a:ea typeface="メイリオ" pitchFamily="50" charset="-128"/>
                <a:cs typeface="メイリオ" pitchFamily="50" charset="-128"/>
              </a:rPr>
              <a:t>、自分</a:t>
            </a:r>
            <a:r>
              <a:rPr lang="ja-JP" altLang="en-US" sz="2000" i="0" dirty="0">
                <a:solidFill>
                  <a:srgbClr val="333333"/>
                </a:solidFill>
                <a:latin typeface="メイリオ" pitchFamily="50" charset="-128"/>
                <a:ea typeface="メイリオ" pitchFamily="50" charset="-128"/>
                <a:cs typeface="メイリオ" pitchFamily="50" charset="-128"/>
              </a:rPr>
              <a:t>しか登録</a:t>
            </a:r>
            <a:r>
              <a:rPr lang="en-US" altLang="ja-JP" sz="2000" i="0" dirty="0">
                <a:solidFill>
                  <a:srgbClr val="333333"/>
                </a:solidFill>
                <a:latin typeface="メイリオ" pitchFamily="50" charset="-128"/>
                <a:ea typeface="メイリオ" pitchFamily="50" charset="-128"/>
                <a:cs typeface="メイリオ" pitchFamily="50" charset="-128"/>
              </a:rPr>
              <a:t>/</a:t>
            </a:r>
            <a:r>
              <a:rPr lang="ja-JP" altLang="en-US" sz="2000" i="0" dirty="0">
                <a:solidFill>
                  <a:srgbClr val="333333"/>
                </a:solidFill>
                <a:latin typeface="メイリオ" pitchFamily="50" charset="-128"/>
                <a:ea typeface="メイリオ" pitchFamily="50" charset="-128"/>
                <a:cs typeface="メイリオ" pitchFamily="50" charset="-128"/>
              </a:rPr>
              <a:t>閲覧できない「個人アドレス帳」があります</a:t>
            </a:r>
            <a:r>
              <a:rPr lang="ja-JP" altLang="en-US" sz="2000" i="0" dirty="0" smtClean="0">
                <a:solidFill>
                  <a:srgbClr val="333333"/>
                </a:solidFill>
                <a:latin typeface="メイリオ" pitchFamily="50" charset="-128"/>
                <a:ea typeface="メイリオ" pitchFamily="50" charset="-128"/>
                <a:cs typeface="メイリオ" pitchFamily="50" charset="-128"/>
              </a:rPr>
              <a:t>。そのほか、「Ｍｙアドレスグループ」の設定で「個人アドレス帳」の分類ができます。</a:t>
            </a:r>
            <a:endParaRPr lang="ja-JP" altLang="en-US" sz="2000" i="0" dirty="0">
              <a:solidFill>
                <a:srgbClr val="333333"/>
              </a:solidFill>
              <a:latin typeface="メイリオ" pitchFamily="50" charset="-128"/>
              <a:ea typeface="メイリオ" pitchFamily="50" charset="-128"/>
              <a:cs typeface="メイリオ" pitchFamily="50" charset="-128"/>
            </a:endParaRPr>
          </a:p>
        </p:txBody>
      </p:sp>
      <p:sp>
        <p:nvSpPr>
          <p:cNvPr id="41990" name="スライド番号プレースホルダー 3"/>
          <p:cNvSpPr>
            <a:spLocks noGrp="1"/>
          </p:cNvSpPr>
          <p:nvPr>
            <p:ph type="sldNum" sz="quarter" idx="13"/>
          </p:nvPr>
        </p:nvSpPr>
        <p:spPr>
          <a:noFill/>
          <a:ln>
            <a:miter lim="800000"/>
            <a:headEnd/>
            <a:tailEnd/>
          </a:ln>
        </p:spPr>
        <p:txBody>
          <a:bodyPr/>
          <a:lstStyle/>
          <a:p>
            <a:fld id="{59BA12F0-F621-4A14-B0AC-FFEC2D3CF223}" type="slidenum">
              <a:rPr lang="en-US" altLang="ja-JP" smtClean="0"/>
              <a:pPr/>
              <a:t>12</a:t>
            </a:fld>
            <a:endParaRPr lang="en-US" altLang="ja-JP" smtClean="0"/>
          </a:p>
        </p:txBody>
      </p:sp>
      <p:pic>
        <p:nvPicPr>
          <p:cNvPr id="41991" name="Picture 76" descr="アドレス張"/>
          <p:cNvPicPr>
            <a:picLocks noChangeAspect="1" noChangeArrowheads="1"/>
          </p:cNvPicPr>
          <p:nvPr/>
        </p:nvPicPr>
        <p:blipFill>
          <a:blip r:embed="rId3" cstate="print"/>
          <a:srcRect/>
          <a:stretch>
            <a:fillRect/>
          </a:stretch>
        </p:blipFill>
        <p:spPr bwMode="auto">
          <a:xfrm>
            <a:off x="0" y="0"/>
            <a:ext cx="533400" cy="533400"/>
          </a:xfrm>
          <a:prstGeom prst="rect">
            <a:avLst/>
          </a:prstGeom>
          <a:noFill/>
          <a:ln w="9525">
            <a:noFill/>
            <a:miter lim="800000"/>
            <a:headEnd/>
            <a:tailEnd/>
          </a:ln>
        </p:spPr>
      </p:pic>
      <p:sp>
        <p:nvSpPr>
          <p:cNvPr id="4" name="正方形/長方形 3"/>
          <p:cNvSpPr/>
          <p:nvPr/>
        </p:nvSpPr>
        <p:spPr bwMode="auto">
          <a:xfrm>
            <a:off x="448057" y="3521964"/>
            <a:ext cx="2281238" cy="133350"/>
          </a:xfrm>
          <a:prstGeom prst="rect">
            <a:avLst/>
          </a:prstGeom>
          <a:noFill/>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lang="ja-JP" altLang="en-US" sz="1400" i="0" dirty="0" smtClean="0">
              <a:solidFill>
                <a:srgbClr val="333333"/>
              </a:solidFill>
            </a:endParaRPr>
          </a:p>
        </p:txBody>
      </p:sp>
    </p:spTree>
    <p:extLst>
      <p:ext uri="{BB962C8B-B14F-4D97-AF65-F5344CB8AC3E}">
        <p14:creationId xmlns:p14="http://schemas.microsoft.com/office/powerpoint/2010/main" val="19012196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p:txBody>
          <a:bodyPr/>
          <a:lstStyle/>
          <a:p>
            <a:pPr eaLnBrk="1" hangingPunct="1"/>
            <a:r>
              <a:rPr lang="ja-JP" altLang="en-US" smtClean="0"/>
              <a:t>個人メモ</a:t>
            </a:r>
          </a:p>
        </p:txBody>
      </p:sp>
      <p:sp>
        <p:nvSpPr>
          <p:cNvPr id="44035" name="コンテンツ プレースホルダー 2"/>
          <p:cNvSpPr>
            <a:spLocks noGrp="1"/>
          </p:cNvSpPr>
          <p:nvPr>
            <p:ph idx="12"/>
          </p:nvPr>
        </p:nvSpPr>
        <p:spPr>
          <a:xfrm>
            <a:off x="306388" y="1228725"/>
            <a:ext cx="8562975" cy="5110163"/>
          </a:xfrm>
        </p:spPr>
        <p:txBody>
          <a:bodyPr/>
          <a:lstStyle/>
          <a:p>
            <a:pPr eaLnBrk="1" hangingPunct="1"/>
            <a:r>
              <a:rPr lang="ja-JP" altLang="en-US" dirty="0" smtClean="0">
                <a:latin typeface="メイリオ" pitchFamily="50" charset="-128"/>
              </a:rPr>
              <a:t>「メモ」はちょっとした文章を残したり、ファイルを保存しておくことができるアプリケーションです。用途別にフォルダを作成して管理することもできます。（容量は</a:t>
            </a:r>
            <a:r>
              <a:rPr lang="en-US" altLang="ja-JP" dirty="0" smtClean="0">
                <a:latin typeface="メイリオ" pitchFamily="50" charset="-128"/>
              </a:rPr>
              <a:t>10MB</a:t>
            </a:r>
            <a:r>
              <a:rPr lang="ja-JP" altLang="en-US" dirty="0" smtClean="0">
                <a:latin typeface="メイリオ" pitchFamily="50" charset="-128"/>
              </a:rPr>
              <a:t>です）</a:t>
            </a:r>
            <a:endParaRPr lang="en-US" altLang="ja-JP" dirty="0" smtClean="0">
              <a:latin typeface="メイリオ" pitchFamily="50" charset="-128"/>
            </a:endParaRPr>
          </a:p>
        </p:txBody>
      </p:sp>
      <p:sp>
        <p:nvSpPr>
          <p:cNvPr id="44036" name="スライド番号プレースホルダー 4"/>
          <p:cNvSpPr>
            <a:spLocks noGrp="1"/>
          </p:cNvSpPr>
          <p:nvPr>
            <p:ph type="sldNum" sz="quarter" idx="13"/>
          </p:nvPr>
        </p:nvSpPr>
        <p:spPr>
          <a:noFill/>
          <a:ln>
            <a:miter lim="800000"/>
            <a:headEnd/>
            <a:tailEnd/>
          </a:ln>
        </p:spPr>
        <p:txBody>
          <a:bodyPr/>
          <a:lstStyle/>
          <a:p>
            <a:fld id="{7F9FA425-7D07-4407-8071-2076D25EC655}" type="slidenum">
              <a:rPr lang="en-US" altLang="ja-JP" smtClean="0"/>
              <a:pPr/>
              <a:t>13</a:t>
            </a:fld>
            <a:endParaRPr lang="en-US" altLang="ja-JP" smtClean="0"/>
          </a:p>
        </p:txBody>
      </p:sp>
      <p:pic>
        <p:nvPicPr>
          <p:cNvPr id="78850" name="Picture 2" descr="C:\Users\yasuhiro-oyama\Documents\自治労様\研修資料\画面キャプチャ\メモ\個人メモ一覧.png"/>
          <p:cNvPicPr>
            <a:picLocks noChangeAspect="1" noChangeArrowheads="1"/>
          </p:cNvPicPr>
          <p:nvPr/>
        </p:nvPicPr>
        <p:blipFill>
          <a:blip r:embed="rId2" cstate="print"/>
          <a:srcRect/>
          <a:stretch>
            <a:fillRect/>
          </a:stretch>
        </p:blipFill>
        <p:spPr bwMode="auto">
          <a:xfrm>
            <a:off x="749300" y="2862263"/>
            <a:ext cx="6577013" cy="2268537"/>
          </a:xfrm>
          <a:prstGeom prst="rect">
            <a:avLst/>
          </a:prstGeom>
          <a:noFill/>
          <a:ln>
            <a:solidFill>
              <a:schemeClr val="bg1">
                <a:lumMod val="65000"/>
              </a:schemeClr>
            </a:solidFill>
          </a:ln>
          <a:effectLst>
            <a:outerShdw blurRad="50800" dist="38100" dir="2700000" algn="tl" rotWithShape="0">
              <a:prstClr val="black">
                <a:alpha val="40000"/>
              </a:prstClr>
            </a:outerShdw>
          </a:effectLst>
          <a:extLst/>
        </p:spPr>
      </p:pic>
      <p:pic>
        <p:nvPicPr>
          <p:cNvPr id="78851" name="Picture 3" descr="C:\Users\yasuhiro-oyama\Documents\自治労様\研修資料\画面キャプチャ\メモ\メモ詳細.png"/>
          <p:cNvPicPr>
            <a:picLocks noChangeAspect="1" noChangeArrowheads="1"/>
          </p:cNvPicPr>
          <p:nvPr/>
        </p:nvPicPr>
        <p:blipFill>
          <a:blip r:embed="rId3" cstate="print"/>
          <a:srcRect/>
          <a:stretch>
            <a:fillRect/>
          </a:stretch>
        </p:blipFill>
        <p:spPr bwMode="auto">
          <a:xfrm>
            <a:off x="3571875" y="4002088"/>
            <a:ext cx="5297488" cy="2484437"/>
          </a:xfrm>
          <a:prstGeom prst="rect">
            <a:avLst/>
          </a:prstGeom>
          <a:noFill/>
          <a:ln>
            <a:solidFill>
              <a:schemeClr val="bg1">
                <a:lumMod val="65000"/>
              </a:schemeClr>
            </a:solidFill>
          </a:ln>
          <a:effectLst>
            <a:outerShdw blurRad="50800" dist="38100" dir="2700000" algn="tl" rotWithShape="0">
              <a:prstClr val="black">
                <a:alpha val="40000"/>
              </a:prstClr>
            </a:outerShdw>
          </a:effectLst>
          <a:extLst/>
        </p:spPr>
      </p:pic>
      <p:sp>
        <p:nvSpPr>
          <p:cNvPr id="10" name="角丸四角形吹き出し 9"/>
          <p:cNvSpPr/>
          <p:nvPr/>
        </p:nvSpPr>
        <p:spPr bwMode="auto">
          <a:xfrm>
            <a:off x="4373563" y="2606675"/>
            <a:ext cx="2952750" cy="509588"/>
          </a:xfrm>
          <a:prstGeom prst="wedgeRoundRectCallout">
            <a:avLst>
              <a:gd name="adj1" fmla="val -76795"/>
              <a:gd name="adj2" fmla="val 63693"/>
              <a:gd name="adj3" fmla="val 16667"/>
            </a:avLst>
          </a:prstGeom>
          <a:ln/>
          <a:extLst/>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i="0" dirty="0">
                <a:solidFill>
                  <a:srgbClr val="333333"/>
                </a:solidFill>
                <a:latin typeface="メイリオ" pitchFamily="50" charset="-128"/>
                <a:cs typeface="メイリオ" pitchFamily="50" charset="-128"/>
              </a:rPr>
              <a:t>フォルダわけすることができます。</a:t>
            </a:r>
            <a:endParaRPr lang="en-US" altLang="ja-JP" sz="1400" i="0" dirty="0">
              <a:solidFill>
                <a:srgbClr val="333333"/>
              </a:solidFill>
              <a:latin typeface="メイリオ" pitchFamily="50" charset="-128"/>
              <a:cs typeface="メイリオ" pitchFamily="50" charset="-128"/>
            </a:endParaRPr>
          </a:p>
        </p:txBody>
      </p:sp>
      <p:pic>
        <p:nvPicPr>
          <p:cNvPr id="44040" name="Picture 37" descr="C:\Users\yasuhiro-oyama\Documents\自治労様\研修資料\画面キャプチャ\メモ\メモ_アイコン.png"/>
          <p:cNvPicPr>
            <a:picLocks noChangeAspect="1" noChangeArrowheads="1"/>
          </p:cNvPicPr>
          <p:nvPr/>
        </p:nvPicPr>
        <p:blipFill>
          <a:blip r:embed="rId4" cstate="print"/>
          <a:srcRect/>
          <a:stretch>
            <a:fillRect/>
          </a:stretch>
        </p:blipFill>
        <p:spPr bwMode="auto">
          <a:xfrm>
            <a:off x="0" y="0"/>
            <a:ext cx="523875" cy="526153"/>
          </a:xfrm>
          <a:prstGeom prst="rect">
            <a:avLst/>
          </a:prstGeom>
          <a:noFill/>
          <a:ln w="9525">
            <a:noFill/>
            <a:miter lim="800000"/>
            <a:headEnd/>
            <a:tailEnd/>
          </a:ln>
        </p:spPr>
      </p:pic>
    </p:spTree>
    <p:extLst>
      <p:ext uri="{BB962C8B-B14F-4D97-AF65-F5344CB8AC3E}">
        <p14:creationId xmlns:p14="http://schemas.microsoft.com/office/powerpoint/2010/main" val="155917664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コンテンツ プレースホルダー 2"/>
          <p:cNvSpPr>
            <a:spLocks noGrp="1"/>
          </p:cNvSpPr>
          <p:nvPr>
            <p:ph idx="12"/>
          </p:nvPr>
        </p:nvSpPr>
        <p:spPr>
          <a:xfrm>
            <a:off x="306388" y="1228725"/>
            <a:ext cx="8562975" cy="892175"/>
          </a:xfrm>
        </p:spPr>
        <p:txBody>
          <a:bodyPr/>
          <a:lstStyle/>
          <a:p>
            <a:pPr eaLnBrk="1" hangingPunct="1"/>
            <a:r>
              <a:rPr lang="ja-JP" altLang="en-US" dirty="0" err="1" smtClean="0">
                <a:latin typeface="メイリオ" pitchFamily="50" charset="-128"/>
              </a:rPr>
              <a:t>じちろう</a:t>
            </a:r>
            <a:r>
              <a:rPr lang="ja-JP" altLang="en-US" dirty="0" smtClean="0">
                <a:latin typeface="メイリオ" pitchFamily="50" charset="-128"/>
              </a:rPr>
              <a:t>共済の</a:t>
            </a:r>
            <a:r>
              <a:rPr lang="en-US" altLang="ja-JP" dirty="0" smtClean="0">
                <a:latin typeface="メイリオ" pitchFamily="50" charset="-128"/>
              </a:rPr>
              <a:t>『</a:t>
            </a:r>
            <a:r>
              <a:rPr lang="ja-JP" altLang="en-US" dirty="0" smtClean="0">
                <a:latin typeface="メイリオ" pitchFamily="50" charset="-128"/>
              </a:rPr>
              <a:t>ハッピちゃんネット</a:t>
            </a:r>
            <a:r>
              <a:rPr lang="en-US" altLang="ja-JP" dirty="0" smtClean="0">
                <a:latin typeface="メイリオ" pitchFamily="50" charset="-128"/>
              </a:rPr>
              <a:t>』</a:t>
            </a:r>
            <a:r>
              <a:rPr lang="ja-JP" altLang="en-US" dirty="0" smtClean="0">
                <a:latin typeface="メイリオ" pitchFamily="50" charset="-128"/>
              </a:rPr>
              <a:t>にリンクしています。</a:t>
            </a:r>
          </a:p>
          <a:p>
            <a:pPr marL="0" indent="0" eaLnBrk="1" hangingPunct="1">
              <a:buNone/>
            </a:pPr>
            <a:r>
              <a:rPr lang="en-US" altLang="ja-JP" dirty="0" smtClean="0">
                <a:latin typeface="メイリオ" pitchFamily="50" charset="-128"/>
              </a:rPr>
              <a:t>※</a:t>
            </a:r>
            <a:r>
              <a:rPr lang="ja-JP" altLang="en-US" dirty="0">
                <a:latin typeface="メイリオ" pitchFamily="50" charset="-128"/>
              </a:rPr>
              <a:t>ログインする場合</a:t>
            </a:r>
            <a:r>
              <a:rPr lang="ja-JP" altLang="en-US" dirty="0" smtClean="0">
                <a:latin typeface="メイリオ" pitchFamily="50" charset="-128"/>
              </a:rPr>
              <a:t>は、ＩＤとパスワードが必要です。</a:t>
            </a:r>
          </a:p>
        </p:txBody>
      </p:sp>
      <p:sp>
        <p:nvSpPr>
          <p:cNvPr id="47117" name="スライド番号プレースホルダー 4"/>
          <p:cNvSpPr>
            <a:spLocks noGrp="1"/>
          </p:cNvSpPr>
          <p:nvPr>
            <p:ph type="sldNum" sz="quarter" idx="13"/>
          </p:nvPr>
        </p:nvSpPr>
        <p:spPr>
          <a:noFill/>
          <a:ln>
            <a:miter lim="800000"/>
            <a:headEnd/>
            <a:tailEnd/>
          </a:ln>
        </p:spPr>
        <p:txBody>
          <a:bodyPr/>
          <a:lstStyle/>
          <a:p>
            <a:fld id="{378240AE-6729-4908-BDC6-71A7863D7C59}" type="slidenum">
              <a:rPr lang="en-US" altLang="ja-JP" smtClean="0"/>
              <a:pPr/>
              <a:t>14</a:t>
            </a:fld>
            <a:endParaRPr lang="en-US" altLang="ja-JP" smtClean="0"/>
          </a:p>
        </p:txBody>
      </p:sp>
      <p:sp>
        <p:nvSpPr>
          <p:cNvPr id="47118" name="タイトル 5"/>
          <p:cNvSpPr>
            <a:spLocks noGrp="1"/>
          </p:cNvSpPr>
          <p:nvPr>
            <p:ph type="title"/>
          </p:nvPr>
        </p:nvSpPr>
        <p:spPr/>
        <p:txBody>
          <a:bodyPr/>
          <a:lstStyle/>
          <a:p>
            <a:pPr eaLnBrk="1" hangingPunct="1"/>
            <a:r>
              <a:rPr lang="ja-JP" altLang="en-US" dirty="0" err="1" smtClean="0"/>
              <a:t>じちろう</a:t>
            </a:r>
            <a:r>
              <a:rPr lang="ja-JP" altLang="en-US" dirty="0" smtClean="0"/>
              <a:t>共済のページ </a:t>
            </a:r>
          </a:p>
        </p:txBody>
      </p:sp>
      <p:cxnSp>
        <p:nvCxnSpPr>
          <p:cNvPr id="47124" name="直線矢印コネクタ 25"/>
          <p:cNvCxnSpPr>
            <a:cxnSpLocks noChangeShapeType="1"/>
          </p:cNvCxnSpPr>
          <p:nvPr/>
        </p:nvCxnSpPr>
        <p:spPr bwMode="auto">
          <a:xfrm>
            <a:off x="4379913" y="3508375"/>
            <a:ext cx="1265237" cy="957263"/>
          </a:xfrm>
          <a:prstGeom prst="straightConnector1">
            <a:avLst/>
          </a:prstGeom>
          <a:noFill/>
          <a:ln w="9525">
            <a:noFill/>
            <a:round/>
            <a:headEnd type="arrow" w="med" len="med"/>
            <a:tailEnd type="arrow" w="med" len="med"/>
          </a:ln>
        </p:spPr>
      </p:cxnSp>
      <p:pic>
        <p:nvPicPr>
          <p:cNvPr id="25" name="図 2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05" y="75994"/>
            <a:ext cx="686803" cy="494017"/>
          </a:xfrm>
          <a:prstGeom prst="rect">
            <a:avLst/>
          </a:prstGeom>
        </p:spPr>
      </p:pic>
      <p:pic>
        <p:nvPicPr>
          <p:cNvPr id="2" name="図 1"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812" y="2315676"/>
            <a:ext cx="4210588" cy="4085124"/>
          </a:xfrm>
          <a:prstGeom prst="rect">
            <a:avLst/>
          </a:prstGeom>
        </p:spPr>
      </p:pic>
    </p:spTree>
    <p:extLst>
      <p:ext uri="{BB962C8B-B14F-4D97-AF65-F5344CB8AC3E}">
        <p14:creationId xmlns:p14="http://schemas.microsoft.com/office/powerpoint/2010/main" val="39465861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pPr eaLnBrk="1" hangingPunct="1"/>
            <a:r>
              <a:rPr lang="ja-JP" altLang="en-US" smtClean="0"/>
              <a:t>全文検索機能</a:t>
            </a:r>
          </a:p>
        </p:txBody>
      </p:sp>
      <p:sp>
        <p:nvSpPr>
          <p:cNvPr id="37891" name="コンテンツ プレースホルダー 2"/>
          <p:cNvSpPr>
            <a:spLocks noGrp="1"/>
          </p:cNvSpPr>
          <p:nvPr>
            <p:ph idx="12"/>
          </p:nvPr>
        </p:nvSpPr>
        <p:spPr>
          <a:xfrm>
            <a:off x="306388" y="1228725"/>
            <a:ext cx="8562975" cy="5110163"/>
          </a:xfrm>
        </p:spPr>
        <p:txBody>
          <a:bodyPr/>
          <a:lstStyle/>
          <a:p>
            <a:pPr eaLnBrk="1" hangingPunct="1"/>
            <a:r>
              <a:rPr lang="ja-JP" altLang="en-US" smtClean="0">
                <a:latin typeface="メイリオ" pitchFamily="50" charset="-128"/>
              </a:rPr>
              <a:t>「全文検索」は各アプリケーションの「検索性」を高める機能です。「ファイル管理」や「メッセージ」に添付されたファイルのタイトルや作成者だけでなく、中身の語句や文章もまとめて検索できます。</a:t>
            </a:r>
            <a:endParaRPr lang="ja-JP" altLang="en-US" i="1" smtClean="0">
              <a:latin typeface="メイリオ" pitchFamily="50" charset="-128"/>
            </a:endParaRPr>
          </a:p>
        </p:txBody>
      </p:sp>
      <p:pic>
        <p:nvPicPr>
          <p:cNvPr id="8" name="図 7"/>
          <p:cNvPicPr>
            <a:picLocks noChangeAspect="1"/>
          </p:cNvPicPr>
          <p:nvPr/>
        </p:nvPicPr>
        <p:blipFill rotWithShape="1">
          <a:blip r:embed="rId2" cstate="print"/>
          <a:srcRect t="4577" r="29649" b="9991"/>
          <a:stretch/>
        </p:blipFill>
        <p:spPr>
          <a:xfrm>
            <a:off x="5330825" y="3224213"/>
            <a:ext cx="2598738" cy="2833687"/>
          </a:xfrm>
          <a:prstGeom prst="rect">
            <a:avLst/>
          </a:prstGeom>
          <a:ln>
            <a:solidFill>
              <a:schemeClr val="bg1">
                <a:lumMod val="65000"/>
              </a:schemeClr>
            </a:solidFill>
          </a:ln>
          <a:effectLst>
            <a:outerShdw blurRad="50800" dist="38100" dir="5400000" algn="t" rotWithShape="0">
              <a:prstClr val="black">
                <a:alpha val="40000"/>
              </a:prstClr>
            </a:outerShdw>
          </a:effectLst>
        </p:spPr>
      </p:pic>
      <p:sp>
        <p:nvSpPr>
          <p:cNvPr id="10" name="角丸四角形 9"/>
          <p:cNvSpPr/>
          <p:nvPr/>
        </p:nvSpPr>
        <p:spPr>
          <a:xfrm>
            <a:off x="5291138" y="3441700"/>
            <a:ext cx="2676525" cy="217488"/>
          </a:xfrm>
          <a:prstGeom prst="roundRect">
            <a:avLst/>
          </a:prstGeom>
          <a:noFill/>
          <a:ln w="22225">
            <a:solidFill>
              <a:schemeClr val="accent6"/>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ja-JP" altLang="en-US">
              <a:latin typeface="メイリオ" pitchFamily="50" charset="-128"/>
              <a:cs typeface="メイリオ" pitchFamily="50" charset="-128"/>
            </a:endParaRPr>
          </a:p>
        </p:txBody>
      </p:sp>
      <p:pic>
        <p:nvPicPr>
          <p:cNvPr id="37894" name="図 1"/>
          <p:cNvPicPr>
            <a:picLocks noChangeAspect="1"/>
          </p:cNvPicPr>
          <p:nvPr/>
        </p:nvPicPr>
        <p:blipFill>
          <a:blip r:embed="rId3" cstate="print"/>
          <a:srcRect l="36493" t="9714" r="22481" b="39183"/>
          <a:stretch>
            <a:fillRect/>
          </a:stretch>
        </p:blipFill>
        <p:spPr bwMode="auto">
          <a:xfrm>
            <a:off x="463550" y="3514725"/>
            <a:ext cx="4557713" cy="2525713"/>
          </a:xfrm>
          <a:prstGeom prst="rect">
            <a:avLst/>
          </a:prstGeom>
          <a:noFill/>
          <a:ln w="9525">
            <a:noFill/>
            <a:miter lim="800000"/>
            <a:headEnd/>
            <a:tailEnd/>
          </a:ln>
        </p:spPr>
      </p:pic>
      <p:sp>
        <p:nvSpPr>
          <p:cNvPr id="37895" name="スライド番号プレースホルダー 2"/>
          <p:cNvSpPr>
            <a:spLocks noGrp="1"/>
          </p:cNvSpPr>
          <p:nvPr>
            <p:ph type="sldNum" sz="quarter" idx="13"/>
          </p:nvPr>
        </p:nvSpPr>
        <p:spPr>
          <a:noFill/>
          <a:ln>
            <a:miter lim="800000"/>
            <a:headEnd/>
            <a:tailEnd/>
          </a:ln>
        </p:spPr>
        <p:txBody>
          <a:bodyPr/>
          <a:lstStyle/>
          <a:p>
            <a:fld id="{A23CE866-B503-4B75-98A3-89DA8DFF0339}" type="slidenum">
              <a:rPr lang="en-US" altLang="ja-JP" smtClean="0"/>
              <a:pPr/>
              <a:t>15</a:t>
            </a:fld>
            <a:endParaRPr lang="en-US" altLang="ja-JP" smtClean="0"/>
          </a:p>
        </p:txBody>
      </p:sp>
      <p:pic>
        <p:nvPicPr>
          <p:cNvPr id="9" name="Picture 68" descr="全文検索"/>
          <p:cNvPicPr>
            <a:picLocks noChangeAspect="1" noChangeArrowheads="1"/>
          </p:cNvPicPr>
          <p:nvPr/>
        </p:nvPicPr>
        <p:blipFill>
          <a:blip r:embed="rId4" cstate="print"/>
          <a:srcRect/>
          <a:stretch>
            <a:fillRect/>
          </a:stretch>
        </p:blipFill>
        <p:spPr bwMode="auto">
          <a:xfrm>
            <a:off x="0" y="0"/>
            <a:ext cx="571500"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p:txBody>
          <a:bodyPr/>
          <a:lstStyle/>
          <a:p>
            <a:pPr eaLnBrk="1" hangingPunct="1"/>
            <a:r>
              <a:rPr lang="ja-JP" altLang="en-US" smtClean="0"/>
              <a:t>リンク集</a:t>
            </a:r>
          </a:p>
        </p:txBody>
      </p:sp>
      <p:sp>
        <p:nvSpPr>
          <p:cNvPr id="43011" name="コンテンツ プレースホルダー 2"/>
          <p:cNvSpPr>
            <a:spLocks noGrp="1"/>
          </p:cNvSpPr>
          <p:nvPr>
            <p:ph idx="12"/>
          </p:nvPr>
        </p:nvSpPr>
        <p:spPr>
          <a:xfrm>
            <a:off x="306388" y="1228725"/>
            <a:ext cx="8562975" cy="5110163"/>
          </a:xfrm>
        </p:spPr>
        <p:txBody>
          <a:bodyPr/>
          <a:lstStyle/>
          <a:p>
            <a:pPr eaLnBrk="1" hangingPunct="1"/>
            <a:r>
              <a:rPr lang="ja-JP" altLang="en-US" dirty="0" smtClean="0">
                <a:latin typeface="メイリオ" pitchFamily="50" charset="-128"/>
              </a:rPr>
              <a:t>組織内に散らばる</a:t>
            </a:r>
            <a:r>
              <a:rPr lang="en-US" altLang="ja-JP" dirty="0" smtClean="0">
                <a:latin typeface="メイリオ" pitchFamily="50" charset="-128"/>
              </a:rPr>
              <a:t>Web</a:t>
            </a:r>
            <a:r>
              <a:rPr lang="ja-JP" altLang="en-US" dirty="0" smtClean="0">
                <a:latin typeface="メイリオ" pitchFamily="50" charset="-128"/>
              </a:rPr>
              <a:t>上の情報へ簡単にアクセスすることができるようになります。情報の種類や内容によって、階層化できるカテゴリを利用して分類することができます。</a:t>
            </a:r>
          </a:p>
        </p:txBody>
      </p:sp>
      <p:sp>
        <p:nvSpPr>
          <p:cNvPr id="11" name="角丸四角形吹き出し 10"/>
          <p:cNvSpPr/>
          <p:nvPr/>
        </p:nvSpPr>
        <p:spPr bwMode="auto">
          <a:xfrm>
            <a:off x="169863" y="2665413"/>
            <a:ext cx="3149600" cy="2663825"/>
          </a:xfrm>
          <a:prstGeom prst="wedgeRoundRectCallout">
            <a:avLst>
              <a:gd name="adj1" fmla="val 66200"/>
              <a:gd name="adj2" fmla="val -33751"/>
              <a:gd name="adj3" fmla="val 16667"/>
            </a:avLst>
          </a:prstGeom>
          <a:ln/>
          <a:extLst/>
        </p:spPr>
        <p:style>
          <a:lnRef idx="2">
            <a:schemeClr val="accent2"/>
          </a:lnRef>
          <a:fillRef idx="1">
            <a:schemeClr val="lt1"/>
          </a:fillRef>
          <a:effectRef idx="0">
            <a:schemeClr val="accent2"/>
          </a:effectRef>
          <a:fontRef idx="minor">
            <a:schemeClr val="dk1"/>
          </a:fontRef>
        </p:style>
        <p:txBody>
          <a:bodyPr anchor="ctr"/>
          <a:lstStyle/>
          <a:p>
            <a:pPr>
              <a:defRPr/>
            </a:pPr>
            <a:r>
              <a:rPr lang="en-US" altLang="ja-JP" sz="1400" b="1" i="0" dirty="0">
                <a:solidFill>
                  <a:srgbClr val="333333"/>
                </a:solidFill>
                <a:latin typeface="メイリオ" pitchFamily="50" charset="-128"/>
                <a:cs typeface="メイリオ" pitchFamily="50" charset="-128"/>
              </a:rPr>
              <a:t>【</a:t>
            </a:r>
            <a:r>
              <a:rPr lang="ja-JP" altLang="en-US" sz="1400" b="1" i="0" dirty="0">
                <a:solidFill>
                  <a:srgbClr val="333333"/>
                </a:solidFill>
                <a:latin typeface="メイリオ" pitchFamily="50" charset="-128"/>
                <a:cs typeface="メイリオ" pitchFamily="50" charset="-128"/>
              </a:rPr>
              <a:t>個人カテゴリ</a:t>
            </a:r>
            <a:r>
              <a:rPr lang="en-US" altLang="ja-JP" sz="1400" b="1" i="0" dirty="0">
                <a:solidFill>
                  <a:srgbClr val="333333"/>
                </a:solidFill>
                <a:latin typeface="メイリオ" pitchFamily="50" charset="-128"/>
                <a:cs typeface="メイリオ" pitchFamily="50" charset="-128"/>
              </a:rPr>
              <a:t>】</a:t>
            </a:r>
          </a:p>
          <a:p>
            <a:pPr>
              <a:defRPr/>
            </a:pPr>
            <a:r>
              <a:rPr lang="ja-JP" altLang="en-US" sz="1400" i="0" dirty="0">
                <a:solidFill>
                  <a:srgbClr val="333333"/>
                </a:solidFill>
                <a:latin typeface="メイリオ" pitchFamily="50" charset="-128"/>
                <a:cs typeface="メイリオ" pitchFamily="50" charset="-128"/>
              </a:rPr>
              <a:t>役職員自身で登録するリンクカテゴリです。</a:t>
            </a:r>
            <a:endParaRPr lang="en-US" altLang="ja-JP" sz="1400" i="0" dirty="0">
              <a:solidFill>
                <a:srgbClr val="333333"/>
              </a:solidFill>
              <a:latin typeface="メイリオ" pitchFamily="50" charset="-128"/>
              <a:cs typeface="メイリオ" pitchFamily="50" charset="-128"/>
            </a:endParaRPr>
          </a:p>
          <a:p>
            <a:pPr>
              <a:defRPr/>
            </a:pPr>
            <a:r>
              <a:rPr lang="ja-JP" altLang="en-US" sz="1400" i="0" dirty="0">
                <a:solidFill>
                  <a:srgbClr val="333333"/>
                </a:solidFill>
                <a:latin typeface="メイリオ" pitchFamily="50" charset="-128"/>
                <a:cs typeface="メイリオ" pitchFamily="50" charset="-128"/>
              </a:rPr>
              <a:t>業務上よくアクセスするページなどを登録しておくことで、円滑に作業を進めることができます。</a:t>
            </a:r>
            <a:endParaRPr lang="en-US" altLang="ja-JP" sz="1400" i="0" dirty="0">
              <a:solidFill>
                <a:srgbClr val="333333"/>
              </a:solidFill>
              <a:latin typeface="メイリオ" pitchFamily="50" charset="-128"/>
              <a:cs typeface="メイリオ" pitchFamily="50" charset="-128"/>
            </a:endParaRPr>
          </a:p>
          <a:p>
            <a:pPr>
              <a:defRPr/>
            </a:pPr>
            <a:endParaRPr lang="en-US" altLang="ja-JP" sz="1400" i="0" dirty="0">
              <a:solidFill>
                <a:srgbClr val="333333"/>
              </a:solidFill>
              <a:latin typeface="メイリオ" pitchFamily="50" charset="-128"/>
              <a:cs typeface="メイリオ" pitchFamily="50" charset="-128"/>
            </a:endParaRPr>
          </a:p>
          <a:p>
            <a:pPr>
              <a:defRPr/>
            </a:pPr>
            <a:r>
              <a:rPr lang="en-US" altLang="ja-JP" sz="1400" b="1" i="0" dirty="0">
                <a:solidFill>
                  <a:srgbClr val="333333"/>
                </a:solidFill>
                <a:latin typeface="メイリオ" pitchFamily="50" charset="-128"/>
                <a:cs typeface="メイリオ" pitchFamily="50" charset="-128"/>
              </a:rPr>
              <a:t>【</a:t>
            </a:r>
            <a:r>
              <a:rPr lang="ja-JP" altLang="en-US" sz="1400" b="1" i="0" dirty="0">
                <a:solidFill>
                  <a:srgbClr val="333333"/>
                </a:solidFill>
                <a:latin typeface="メイリオ" pitchFamily="50" charset="-128"/>
                <a:cs typeface="メイリオ" pitchFamily="50" charset="-128"/>
              </a:rPr>
              <a:t>共有カテゴリ</a:t>
            </a:r>
            <a:r>
              <a:rPr lang="en-US" altLang="ja-JP" sz="1400" b="1" i="0" dirty="0">
                <a:solidFill>
                  <a:srgbClr val="333333"/>
                </a:solidFill>
                <a:latin typeface="メイリオ" pitchFamily="50" charset="-128"/>
                <a:cs typeface="メイリオ" pitchFamily="50" charset="-128"/>
              </a:rPr>
              <a:t>】</a:t>
            </a:r>
          </a:p>
          <a:p>
            <a:pPr>
              <a:defRPr/>
            </a:pPr>
            <a:r>
              <a:rPr lang="ja-JP" altLang="en-US" sz="1400" i="0" dirty="0">
                <a:solidFill>
                  <a:srgbClr val="333333"/>
                </a:solidFill>
                <a:latin typeface="メイリオ" pitchFamily="50" charset="-128"/>
                <a:cs typeface="メイリオ" pitchFamily="50" charset="-128"/>
              </a:rPr>
              <a:t>管理者があらかじめ登録する共有のカテゴリです。</a:t>
            </a:r>
            <a:endParaRPr lang="en-US" altLang="ja-JP" sz="1400" i="0" dirty="0">
              <a:solidFill>
                <a:srgbClr val="333333"/>
              </a:solidFill>
              <a:latin typeface="メイリオ" pitchFamily="50" charset="-128"/>
              <a:cs typeface="メイリオ" pitchFamily="50" charset="-128"/>
            </a:endParaRPr>
          </a:p>
          <a:p>
            <a:pPr>
              <a:defRPr/>
            </a:pPr>
            <a:r>
              <a:rPr lang="ja-JP" altLang="en-US" sz="1400" i="0" dirty="0">
                <a:solidFill>
                  <a:srgbClr val="333333"/>
                </a:solidFill>
                <a:latin typeface="メイリオ" pitchFamily="50" charset="-128"/>
                <a:cs typeface="メイリオ" pitchFamily="50" charset="-128"/>
              </a:rPr>
              <a:t>主に自治労の</a:t>
            </a:r>
            <a:r>
              <a:rPr lang="en-US" altLang="ja-JP" sz="1400" i="0" dirty="0">
                <a:solidFill>
                  <a:srgbClr val="333333"/>
                </a:solidFill>
                <a:latin typeface="メイリオ" pitchFamily="50" charset="-128"/>
                <a:cs typeface="メイリオ" pitchFamily="50" charset="-128"/>
              </a:rPr>
              <a:t>HP</a:t>
            </a:r>
            <a:r>
              <a:rPr lang="ja-JP" altLang="en-US" sz="1400" i="0" dirty="0">
                <a:solidFill>
                  <a:srgbClr val="333333"/>
                </a:solidFill>
                <a:latin typeface="メイリオ" pitchFamily="50" charset="-128"/>
                <a:cs typeface="メイリオ" pitchFamily="50" charset="-128"/>
              </a:rPr>
              <a:t>など、役職員全員が共有で使えるリンク集です。</a:t>
            </a:r>
          </a:p>
        </p:txBody>
      </p:sp>
      <p:sp>
        <p:nvSpPr>
          <p:cNvPr id="43015" name="スライド番号プレースホルダー 4"/>
          <p:cNvSpPr>
            <a:spLocks noGrp="1"/>
          </p:cNvSpPr>
          <p:nvPr>
            <p:ph type="sldNum" sz="quarter" idx="13"/>
          </p:nvPr>
        </p:nvSpPr>
        <p:spPr>
          <a:noFill/>
          <a:ln>
            <a:miter lim="800000"/>
            <a:headEnd/>
            <a:tailEnd/>
          </a:ln>
        </p:spPr>
        <p:txBody>
          <a:bodyPr/>
          <a:lstStyle/>
          <a:p>
            <a:fld id="{7F96E9FA-7F48-49A0-AC09-3DCE8B390E51}" type="slidenum">
              <a:rPr lang="en-US" altLang="ja-JP" smtClean="0"/>
              <a:pPr/>
              <a:t>16</a:t>
            </a:fld>
            <a:endParaRPr lang="en-US" altLang="ja-JP" smtClean="0"/>
          </a:p>
        </p:txBody>
      </p:sp>
      <p:pic>
        <p:nvPicPr>
          <p:cNvPr id="43016" name="Picture 90" descr="リンク集"/>
          <p:cNvPicPr>
            <a:picLocks noChangeAspect="1" noChangeArrowheads="1"/>
          </p:cNvPicPr>
          <p:nvPr/>
        </p:nvPicPr>
        <p:blipFill>
          <a:blip r:embed="rId2" cstate="print"/>
          <a:srcRect/>
          <a:stretch>
            <a:fillRect/>
          </a:stretch>
        </p:blipFill>
        <p:spPr bwMode="auto">
          <a:xfrm>
            <a:off x="0" y="0"/>
            <a:ext cx="533400" cy="533400"/>
          </a:xfrm>
          <a:prstGeom prst="rect">
            <a:avLst/>
          </a:prstGeom>
          <a:noFill/>
          <a:ln w="9525">
            <a:noFill/>
            <a:miter lim="800000"/>
            <a:headEnd/>
            <a:tailEnd/>
          </a:ln>
        </p:spPr>
      </p:pic>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590" y="2571750"/>
            <a:ext cx="4706335" cy="3421123"/>
          </a:xfrm>
          <a:prstGeom prst="rect">
            <a:avLst/>
          </a:prstGeom>
        </p:spPr>
      </p:pic>
    </p:spTree>
    <p:extLst>
      <p:ext uri="{BB962C8B-B14F-4D97-AF65-F5344CB8AC3E}">
        <p14:creationId xmlns:p14="http://schemas.microsoft.com/office/powerpoint/2010/main" val="29644714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txBox="1">
            <a:spLocks/>
          </p:cNvSpPr>
          <p:nvPr/>
        </p:nvSpPr>
        <p:spPr bwMode="auto">
          <a:xfrm>
            <a:off x="290513" y="560388"/>
            <a:ext cx="8229600" cy="457200"/>
          </a:xfrm>
          <a:prstGeom prst="rect">
            <a:avLst/>
          </a:prstGeom>
          <a:noFill/>
          <a:ln w="9525">
            <a:noFill/>
            <a:miter lim="800000"/>
            <a:headEnd/>
            <a:tailEnd/>
          </a:ln>
        </p:spPr>
        <p:txBody>
          <a:bodyPr anchor="ctr"/>
          <a:lstStyle/>
          <a:p>
            <a:r>
              <a:rPr lang="ja-JP" altLang="en-US" sz="2400" i="0" dirty="0" smtClean="0">
                <a:solidFill>
                  <a:schemeClr val="tx2"/>
                </a:solidFill>
                <a:latin typeface="メイリオ" pitchFamily="50" charset="-128"/>
                <a:ea typeface="メイリオ" pitchFamily="50" charset="-128"/>
                <a:cs typeface="メイリオ" pitchFamily="50" charset="-128"/>
              </a:rPr>
              <a:t>サイボウズガルーンの</a:t>
            </a:r>
            <a:r>
              <a:rPr lang="ja-JP" altLang="en-US" sz="2400" i="0" dirty="0">
                <a:solidFill>
                  <a:schemeClr val="tx2"/>
                </a:solidFill>
                <a:latin typeface="メイリオ" pitchFamily="50" charset="-128"/>
                <a:ea typeface="メイリオ" pitchFamily="50" charset="-128"/>
                <a:cs typeface="メイリオ" pitchFamily="50" charset="-128"/>
              </a:rPr>
              <a:t>主な</a:t>
            </a:r>
            <a:r>
              <a:rPr lang="ja-JP" altLang="en-US" sz="2400" i="0" dirty="0" smtClean="0">
                <a:solidFill>
                  <a:schemeClr val="tx2"/>
                </a:solidFill>
                <a:latin typeface="メイリオ" pitchFamily="50" charset="-128"/>
                <a:ea typeface="メイリオ" pitchFamily="50" charset="-128"/>
                <a:cs typeface="メイリオ" pitchFamily="50" charset="-128"/>
              </a:rPr>
              <a:t>機能（目次）</a:t>
            </a:r>
            <a:endParaRPr lang="ja-JP" altLang="en-US" sz="2400" i="0" dirty="0">
              <a:solidFill>
                <a:schemeClr val="tx2"/>
              </a:solidFill>
              <a:latin typeface="メイリオ" pitchFamily="50" charset="-128"/>
              <a:ea typeface="メイリオ" pitchFamily="50" charset="-128"/>
              <a:cs typeface="メイリオ" pitchFamily="50" charset="-128"/>
            </a:endParaRPr>
          </a:p>
        </p:txBody>
      </p:sp>
      <p:sp>
        <p:nvSpPr>
          <p:cNvPr id="15366" name="スライド番号プレースホルダー 2"/>
          <p:cNvSpPr>
            <a:spLocks noGrp="1"/>
          </p:cNvSpPr>
          <p:nvPr>
            <p:ph type="sldNum" sz="quarter" idx="10"/>
          </p:nvPr>
        </p:nvSpPr>
        <p:spPr>
          <a:noFill/>
          <a:ln>
            <a:miter lim="800000"/>
            <a:headEnd/>
            <a:tailEnd/>
          </a:ln>
        </p:spPr>
        <p:txBody>
          <a:bodyPr/>
          <a:lstStyle/>
          <a:p>
            <a:fld id="{8350437A-3E7B-4CC3-823F-439FCA732B37}" type="slidenum">
              <a:rPr lang="en-US" altLang="ja-JP" smtClean="0"/>
              <a:pPr/>
              <a:t>2</a:t>
            </a:fld>
            <a:endParaRPr lang="en-US" altLang="ja-JP" smtClean="0"/>
          </a:p>
        </p:txBody>
      </p:sp>
      <p:pic>
        <p:nvPicPr>
          <p:cNvPr id="15382" name="Picture 70" descr="メッセージ"/>
          <p:cNvPicPr>
            <a:picLocks noChangeAspect="1" noChangeArrowheads="1"/>
          </p:cNvPicPr>
          <p:nvPr/>
        </p:nvPicPr>
        <p:blipFill>
          <a:blip r:embed="rId2" cstate="print"/>
          <a:srcRect/>
          <a:stretch>
            <a:fillRect/>
          </a:stretch>
        </p:blipFill>
        <p:spPr bwMode="auto">
          <a:xfrm>
            <a:off x="6558746" y="1553563"/>
            <a:ext cx="811588" cy="824044"/>
          </a:xfrm>
          <a:prstGeom prst="rect">
            <a:avLst/>
          </a:prstGeom>
          <a:noFill/>
          <a:ln w="9525">
            <a:noFill/>
            <a:miter lim="800000"/>
            <a:headEnd/>
            <a:tailEnd/>
          </a:ln>
        </p:spPr>
      </p:pic>
      <p:pic>
        <p:nvPicPr>
          <p:cNvPr id="15376" name="Picture 52" descr="C:\Users\yasuhiro-oyama\Documents\自治労様\デモ環境用_自作サンプルデータ\デヂエ\dz_icon.png"/>
          <p:cNvPicPr>
            <a:picLocks noChangeAspect="1" noChangeArrowheads="1"/>
          </p:cNvPicPr>
          <p:nvPr/>
        </p:nvPicPr>
        <p:blipFill>
          <a:blip r:embed="rId3" cstate="print"/>
          <a:srcRect/>
          <a:stretch>
            <a:fillRect/>
          </a:stretch>
        </p:blipFill>
        <p:spPr bwMode="auto">
          <a:xfrm>
            <a:off x="4705350" y="1688135"/>
            <a:ext cx="584270" cy="593237"/>
          </a:xfrm>
          <a:prstGeom prst="rect">
            <a:avLst/>
          </a:prstGeom>
          <a:noFill/>
          <a:ln w="9525">
            <a:noFill/>
            <a:miter lim="800000"/>
            <a:headEnd/>
            <a:tailEnd/>
          </a:ln>
        </p:spPr>
      </p:pic>
      <p:pic>
        <p:nvPicPr>
          <p:cNvPr id="5" name="図 4"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697" y="1694883"/>
            <a:ext cx="704026" cy="560454"/>
          </a:xfrm>
          <a:prstGeom prst="rect">
            <a:avLst/>
          </a:prstGeom>
        </p:spPr>
      </p:pic>
      <p:grpSp>
        <p:nvGrpSpPr>
          <p:cNvPr id="9" name="グループ化 8"/>
          <p:cNvGrpSpPr/>
          <p:nvPr/>
        </p:nvGrpSpPr>
        <p:grpSpPr>
          <a:xfrm>
            <a:off x="513394" y="1692955"/>
            <a:ext cx="8059106" cy="2288906"/>
            <a:chOff x="503869" y="1731055"/>
            <a:chExt cx="8059106" cy="2288906"/>
          </a:xfrm>
        </p:grpSpPr>
        <p:sp>
          <p:nvSpPr>
            <p:cNvPr id="15384" name="テキスト ボックス 70"/>
            <p:cNvSpPr txBox="1">
              <a:spLocks noChangeArrowheads="1"/>
            </p:cNvSpPr>
            <p:nvPr/>
          </p:nvSpPr>
          <p:spPr bwMode="auto">
            <a:xfrm>
              <a:off x="5228110" y="2762687"/>
              <a:ext cx="1344595" cy="316987"/>
            </a:xfrm>
            <a:prstGeom prst="rect">
              <a:avLst/>
            </a:prstGeom>
            <a:noFill/>
            <a:ln w="9525">
              <a:noFill/>
              <a:miter lim="800000"/>
              <a:headEnd/>
              <a:tailEnd/>
            </a:ln>
          </p:spPr>
          <p:txBody>
            <a:bodyPr>
              <a:spAutoFit/>
            </a:bodyPr>
            <a:lstStyle/>
            <a:p>
              <a:r>
                <a:rPr lang="ja-JP" altLang="en-US" sz="1400" i="0" dirty="0" smtClean="0">
                  <a:latin typeface="メイリオ" pitchFamily="50" charset="-128"/>
                  <a:ea typeface="メイリオ" pitchFamily="50" charset="-128"/>
                  <a:cs typeface="メイリオ" pitchFamily="50" charset="-128"/>
                </a:rPr>
                <a:t>スケジュール</a:t>
              </a:r>
              <a:endParaRPr lang="en-US" altLang="ja-JP" sz="1400" i="0" dirty="0">
                <a:latin typeface="メイリオ" pitchFamily="50" charset="-128"/>
                <a:ea typeface="メイリオ" pitchFamily="50" charset="-128"/>
                <a:cs typeface="メイリオ" pitchFamily="50" charset="-128"/>
              </a:endParaRPr>
            </a:p>
          </p:txBody>
        </p:sp>
        <p:sp>
          <p:nvSpPr>
            <p:cNvPr id="15385" name="テキスト ボックス 82"/>
            <p:cNvSpPr txBox="1">
              <a:spLocks noChangeArrowheads="1"/>
            </p:cNvSpPr>
            <p:nvPr/>
          </p:nvSpPr>
          <p:spPr bwMode="auto">
            <a:xfrm>
              <a:off x="1282035" y="1851840"/>
              <a:ext cx="1017705" cy="317191"/>
            </a:xfrm>
            <a:prstGeom prst="rect">
              <a:avLst/>
            </a:prstGeom>
            <a:noFill/>
            <a:ln w="9525">
              <a:noFill/>
              <a:miter lim="800000"/>
              <a:headEnd/>
              <a:tailEnd/>
            </a:ln>
          </p:spPr>
          <p:txBody>
            <a:bodyPr>
              <a:spAutoFit/>
            </a:bodyPr>
            <a:lstStyle/>
            <a:p>
              <a:r>
                <a:rPr lang="ja-JP" altLang="en-US" sz="1400" i="0" dirty="0">
                  <a:latin typeface="メイリオ" pitchFamily="50" charset="-128"/>
                  <a:ea typeface="メイリオ" pitchFamily="50" charset="-128"/>
                  <a:cs typeface="メイリオ" pitchFamily="50" charset="-128"/>
                </a:rPr>
                <a:t>ポータル</a:t>
              </a:r>
            </a:p>
          </p:txBody>
        </p:sp>
        <p:sp>
          <p:nvSpPr>
            <p:cNvPr id="15387" name="テキスト ボックス 81"/>
            <p:cNvSpPr txBox="1">
              <a:spLocks noChangeArrowheads="1"/>
            </p:cNvSpPr>
            <p:nvPr/>
          </p:nvSpPr>
          <p:spPr bwMode="auto">
            <a:xfrm>
              <a:off x="1210710" y="3498176"/>
              <a:ext cx="1103050" cy="316987"/>
            </a:xfrm>
            <a:prstGeom prst="rect">
              <a:avLst/>
            </a:prstGeom>
            <a:noFill/>
            <a:ln w="9525">
              <a:noFill/>
              <a:miter lim="800000"/>
              <a:headEnd/>
              <a:tailEnd/>
            </a:ln>
          </p:spPr>
          <p:txBody>
            <a:bodyPr>
              <a:spAutoFit/>
            </a:bodyPr>
            <a:lstStyle/>
            <a:p>
              <a:r>
                <a:rPr lang="ja-JP" altLang="en-US" sz="1400" i="0" dirty="0">
                  <a:latin typeface="メイリオ" pitchFamily="50" charset="-128"/>
                  <a:ea typeface="メイリオ" pitchFamily="50" charset="-128"/>
                  <a:cs typeface="メイリオ" pitchFamily="50" charset="-128"/>
                </a:rPr>
                <a:t>お気に入り</a:t>
              </a:r>
            </a:p>
          </p:txBody>
        </p:sp>
        <p:pic>
          <p:nvPicPr>
            <p:cNvPr id="15389" name="Picture 58" descr="スケジュール/施設予約"/>
            <p:cNvPicPr>
              <a:picLocks noChangeAspect="1" noChangeArrowheads="1"/>
            </p:cNvPicPr>
            <p:nvPr/>
          </p:nvPicPr>
          <p:blipFill>
            <a:blip r:embed="rId5" cstate="print"/>
            <a:srcRect/>
            <a:stretch>
              <a:fillRect/>
            </a:stretch>
          </p:blipFill>
          <p:spPr bwMode="auto">
            <a:xfrm>
              <a:off x="4590526" y="2502706"/>
              <a:ext cx="725718" cy="824044"/>
            </a:xfrm>
            <a:prstGeom prst="rect">
              <a:avLst/>
            </a:prstGeom>
            <a:noFill/>
            <a:ln w="9525">
              <a:noFill/>
              <a:miter lim="800000"/>
              <a:headEnd/>
              <a:tailEnd/>
            </a:ln>
          </p:spPr>
        </p:pic>
        <p:pic>
          <p:nvPicPr>
            <p:cNvPr id="15391" name="Picture 86" descr="お気に入り"/>
            <p:cNvPicPr>
              <a:picLocks noChangeAspect="1" noChangeArrowheads="1"/>
            </p:cNvPicPr>
            <p:nvPr/>
          </p:nvPicPr>
          <p:blipFill>
            <a:blip r:embed="rId6" cstate="print"/>
            <a:srcRect/>
            <a:stretch>
              <a:fillRect/>
            </a:stretch>
          </p:blipFill>
          <p:spPr bwMode="auto">
            <a:xfrm>
              <a:off x="525833" y="3278415"/>
              <a:ext cx="730338" cy="741546"/>
            </a:xfrm>
            <a:prstGeom prst="rect">
              <a:avLst/>
            </a:prstGeom>
            <a:noFill/>
            <a:ln w="9525">
              <a:noFill/>
              <a:miter lim="800000"/>
              <a:headEnd/>
              <a:tailEnd/>
            </a:ln>
          </p:spPr>
        </p:pic>
        <p:sp>
          <p:nvSpPr>
            <p:cNvPr id="15378" name="テキスト ボックス 71"/>
            <p:cNvSpPr txBox="1">
              <a:spLocks noChangeArrowheads="1"/>
            </p:cNvSpPr>
            <p:nvPr/>
          </p:nvSpPr>
          <p:spPr bwMode="auto">
            <a:xfrm>
              <a:off x="7353184" y="1826259"/>
              <a:ext cx="1098075" cy="317191"/>
            </a:xfrm>
            <a:prstGeom prst="rect">
              <a:avLst/>
            </a:prstGeom>
            <a:noFill/>
            <a:ln w="9525">
              <a:noFill/>
              <a:miter lim="800000"/>
              <a:headEnd/>
              <a:tailEnd/>
            </a:ln>
          </p:spPr>
          <p:txBody>
            <a:bodyPr wrap="square">
              <a:spAutoFit/>
            </a:bodyPr>
            <a:lstStyle/>
            <a:p>
              <a:r>
                <a:rPr lang="ja-JP" altLang="en-US" sz="1400" i="0" dirty="0">
                  <a:latin typeface="メイリオ" pitchFamily="50" charset="-128"/>
                  <a:ea typeface="メイリオ" pitchFamily="50" charset="-128"/>
                  <a:cs typeface="メイリオ" pitchFamily="50" charset="-128"/>
                </a:rPr>
                <a:t>メッセージ</a:t>
              </a:r>
            </a:p>
          </p:txBody>
        </p:sp>
        <p:sp>
          <p:nvSpPr>
            <p:cNvPr id="15379" name="テキスト ボックス 73"/>
            <p:cNvSpPr txBox="1">
              <a:spLocks noChangeArrowheads="1"/>
            </p:cNvSpPr>
            <p:nvPr/>
          </p:nvSpPr>
          <p:spPr bwMode="auto">
            <a:xfrm>
              <a:off x="1177260" y="2716195"/>
              <a:ext cx="1373581" cy="317191"/>
            </a:xfrm>
            <a:prstGeom prst="rect">
              <a:avLst/>
            </a:prstGeom>
            <a:noFill/>
            <a:ln w="9525">
              <a:noFill/>
              <a:miter lim="800000"/>
              <a:headEnd/>
              <a:tailEnd/>
            </a:ln>
          </p:spPr>
          <p:txBody>
            <a:bodyPr>
              <a:spAutoFit/>
            </a:bodyPr>
            <a:lstStyle/>
            <a:p>
              <a:r>
                <a:rPr lang="ja-JP" altLang="en-US" sz="1400" i="0" dirty="0">
                  <a:latin typeface="メイリオ" pitchFamily="50" charset="-128"/>
                  <a:ea typeface="メイリオ" pitchFamily="50" charset="-128"/>
                  <a:cs typeface="メイリオ" pitchFamily="50" charset="-128"/>
                </a:rPr>
                <a:t>ファイル管理</a:t>
              </a:r>
            </a:p>
          </p:txBody>
        </p:sp>
        <p:pic>
          <p:nvPicPr>
            <p:cNvPr id="15381" name="Picture 64" descr="ファイル"/>
            <p:cNvPicPr>
              <a:picLocks noChangeAspect="1" noChangeArrowheads="1"/>
            </p:cNvPicPr>
            <p:nvPr/>
          </p:nvPicPr>
          <p:blipFill>
            <a:blip r:embed="rId7" cstate="print"/>
            <a:srcRect/>
            <a:stretch>
              <a:fillRect/>
            </a:stretch>
          </p:blipFill>
          <p:spPr bwMode="auto">
            <a:xfrm>
              <a:off x="503869" y="2487542"/>
              <a:ext cx="800315" cy="812598"/>
            </a:xfrm>
            <a:prstGeom prst="rect">
              <a:avLst/>
            </a:prstGeom>
            <a:noFill/>
            <a:ln w="9525">
              <a:noFill/>
              <a:miter lim="800000"/>
              <a:headEnd/>
              <a:tailEnd/>
            </a:ln>
          </p:spPr>
        </p:pic>
        <p:sp>
          <p:nvSpPr>
            <p:cNvPr id="15371" name="テキスト ボックス 72"/>
            <p:cNvSpPr txBox="1">
              <a:spLocks noChangeArrowheads="1"/>
            </p:cNvSpPr>
            <p:nvPr/>
          </p:nvSpPr>
          <p:spPr bwMode="auto">
            <a:xfrm>
              <a:off x="3343478" y="2775183"/>
              <a:ext cx="782602" cy="317191"/>
            </a:xfrm>
            <a:prstGeom prst="rect">
              <a:avLst/>
            </a:prstGeom>
            <a:noFill/>
            <a:ln w="9525">
              <a:noFill/>
              <a:miter lim="800000"/>
              <a:headEnd/>
              <a:tailEnd/>
            </a:ln>
          </p:spPr>
          <p:txBody>
            <a:bodyPr wrap="square">
              <a:spAutoFit/>
            </a:bodyPr>
            <a:lstStyle/>
            <a:p>
              <a:r>
                <a:rPr lang="ja-JP" altLang="en-US" sz="1400" i="0" dirty="0">
                  <a:latin typeface="メイリオ" pitchFamily="50" charset="-128"/>
                  <a:ea typeface="メイリオ" pitchFamily="50" charset="-128"/>
                  <a:cs typeface="メイリオ" pitchFamily="50" charset="-128"/>
                </a:rPr>
                <a:t>掲示板</a:t>
              </a:r>
            </a:p>
          </p:txBody>
        </p:sp>
        <p:sp>
          <p:nvSpPr>
            <p:cNvPr id="15372" name="テキスト ボックス 79"/>
            <p:cNvSpPr txBox="1">
              <a:spLocks noChangeArrowheads="1"/>
            </p:cNvSpPr>
            <p:nvPr/>
          </p:nvSpPr>
          <p:spPr bwMode="auto">
            <a:xfrm>
              <a:off x="7302495" y="2716624"/>
              <a:ext cx="1260480" cy="316987"/>
            </a:xfrm>
            <a:prstGeom prst="rect">
              <a:avLst/>
            </a:prstGeom>
            <a:noFill/>
            <a:ln w="9525">
              <a:noFill/>
              <a:miter lim="800000"/>
              <a:headEnd/>
              <a:tailEnd/>
            </a:ln>
          </p:spPr>
          <p:txBody>
            <a:bodyPr wrap="square">
              <a:spAutoFit/>
            </a:bodyPr>
            <a:lstStyle/>
            <a:p>
              <a:r>
                <a:rPr lang="ja-JP" altLang="en-US" sz="1400" i="0" dirty="0">
                  <a:latin typeface="メイリオ" pitchFamily="50" charset="-128"/>
                  <a:ea typeface="メイリオ" pitchFamily="50" charset="-128"/>
                  <a:cs typeface="メイリオ" pitchFamily="50" charset="-128"/>
                </a:rPr>
                <a:t>通知一覧</a:t>
              </a:r>
            </a:p>
          </p:txBody>
        </p:sp>
        <p:pic>
          <p:nvPicPr>
            <p:cNvPr id="15373" name="Picture 60" descr="掲示板"/>
            <p:cNvPicPr>
              <a:picLocks noChangeAspect="1" noChangeArrowheads="1"/>
            </p:cNvPicPr>
            <p:nvPr/>
          </p:nvPicPr>
          <p:blipFill>
            <a:blip r:embed="rId8" cstate="print"/>
            <a:srcRect/>
            <a:stretch>
              <a:fillRect/>
            </a:stretch>
          </p:blipFill>
          <p:spPr bwMode="auto">
            <a:xfrm>
              <a:off x="2497930" y="2516814"/>
              <a:ext cx="811588" cy="824044"/>
            </a:xfrm>
            <a:prstGeom prst="rect">
              <a:avLst/>
            </a:prstGeom>
            <a:noFill/>
            <a:ln w="9525">
              <a:noFill/>
              <a:miter lim="800000"/>
              <a:headEnd/>
              <a:tailEnd/>
            </a:ln>
          </p:spPr>
        </p:pic>
        <p:pic>
          <p:nvPicPr>
            <p:cNvPr id="15375" name="Picture 78" descr="通知一覧"/>
            <p:cNvPicPr>
              <a:picLocks noChangeAspect="1" noChangeArrowheads="1"/>
            </p:cNvPicPr>
            <p:nvPr/>
          </p:nvPicPr>
          <p:blipFill>
            <a:blip r:embed="rId9" cstate="print"/>
            <a:srcRect/>
            <a:stretch>
              <a:fillRect/>
            </a:stretch>
          </p:blipFill>
          <p:spPr bwMode="auto">
            <a:xfrm>
              <a:off x="6652846" y="2544692"/>
              <a:ext cx="657304" cy="667392"/>
            </a:xfrm>
            <a:prstGeom prst="rect">
              <a:avLst/>
            </a:prstGeom>
            <a:noFill/>
            <a:ln w="9525">
              <a:noFill/>
              <a:miter lim="800000"/>
              <a:headEnd/>
              <a:tailEnd/>
            </a:ln>
          </p:spPr>
        </p:pic>
        <p:sp>
          <p:nvSpPr>
            <p:cNvPr id="15377" name="テキスト ボックス 83"/>
            <p:cNvSpPr txBox="1">
              <a:spLocks noChangeArrowheads="1"/>
            </p:cNvSpPr>
            <p:nvPr/>
          </p:nvSpPr>
          <p:spPr bwMode="auto">
            <a:xfrm>
              <a:off x="5343678" y="1826259"/>
              <a:ext cx="729250" cy="316987"/>
            </a:xfrm>
            <a:prstGeom prst="rect">
              <a:avLst/>
            </a:prstGeom>
            <a:noFill/>
            <a:ln w="9525">
              <a:noFill/>
              <a:miter lim="800000"/>
              <a:headEnd/>
              <a:tailEnd/>
            </a:ln>
          </p:spPr>
          <p:txBody>
            <a:bodyPr wrap="square">
              <a:spAutoFit/>
            </a:bodyPr>
            <a:lstStyle/>
            <a:p>
              <a:r>
                <a:rPr lang="ja-JP" altLang="en-US" sz="1400" i="0" dirty="0">
                  <a:latin typeface="メイリオ" pitchFamily="50" charset="-128"/>
                  <a:ea typeface="メイリオ" pitchFamily="50" charset="-128"/>
                  <a:cs typeface="メイリオ" pitchFamily="50" charset="-128"/>
                </a:rPr>
                <a:t>デヂエ</a:t>
              </a:r>
            </a:p>
          </p:txBody>
        </p:sp>
        <p:pic>
          <p:nvPicPr>
            <p:cNvPr id="4" name="図 3" descr="画面の領域"/>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2444" y="1731055"/>
              <a:ext cx="758797" cy="550317"/>
            </a:xfrm>
            <a:prstGeom prst="rect">
              <a:avLst/>
            </a:prstGeom>
          </p:spPr>
        </p:pic>
        <p:sp>
          <p:nvSpPr>
            <p:cNvPr id="40" name="テキスト ボックス 83"/>
            <p:cNvSpPr txBox="1">
              <a:spLocks noChangeArrowheads="1"/>
            </p:cNvSpPr>
            <p:nvPr/>
          </p:nvSpPr>
          <p:spPr bwMode="auto">
            <a:xfrm>
              <a:off x="3305030" y="1841151"/>
              <a:ext cx="940571" cy="316987"/>
            </a:xfrm>
            <a:prstGeom prst="rect">
              <a:avLst/>
            </a:prstGeom>
            <a:noFill/>
            <a:ln w="9525">
              <a:noFill/>
              <a:miter lim="800000"/>
              <a:headEnd/>
              <a:tailEnd/>
            </a:ln>
          </p:spPr>
          <p:txBody>
            <a:bodyPr wrap="square">
              <a:spAutoFit/>
            </a:bodyPr>
            <a:lstStyle/>
            <a:p>
              <a:r>
                <a:rPr lang="ja-JP" altLang="en-US" sz="1400" i="0" dirty="0">
                  <a:latin typeface="メイリオ" pitchFamily="50" charset="-128"/>
                  <a:ea typeface="メイリオ" pitchFamily="50" charset="-128"/>
                  <a:cs typeface="メイリオ" pitchFamily="50" charset="-128"/>
                </a:rPr>
                <a:t>文書管理</a:t>
              </a:r>
            </a:p>
          </p:txBody>
        </p:sp>
      </p:grpSp>
      <p:grpSp>
        <p:nvGrpSpPr>
          <p:cNvPr id="3" name="グループ化 2"/>
          <p:cNvGrpSpPr/>
          <p:nvPr/>
        </p:nvGrpSpPr>
        <p:grpSpPr>
          <a:xfrm>
            <a:off x="504825" y="4444231"/>
            <a:ext cx="8220074" cy="1562035"/>
            <a:chOff x="300038" y="4053706"/>
            <a:chExt cx="8348661" cy="1562035"/>
          </a:xfrm>
        </p:grpSpPr>
        <p:sp>
          <p:nvSpPr>
            <p:cNvPr id="15394" name="テキスト ボックス 103"/>
            <p:cNvSpPr txBox="1">
              <a:spLocks noChangeArrowheads="1"/>
            </p:cNvSpPr>
            <p:nvPr/>
          </p:nvSpPr>
          <p:spPr bwMode="auto">
            <a:xfrm>
              <a:off x="7262305" y="4976792"/>
              <a:ext cx="1108474" cy="523220"/>
            </a:xfrm>
            <a:prstGeom prst="rect">
              <a:avLst/>
            </a:prstGeom>
            <a:noFill/>
            <a:ln w="9525">
              <a:noFill/>
              <a:miter lim="800000"/>
              <a:headEnd/>
              <a:tailEnd/>
            </a:ln>
          </p:spPr>
          <p:txBody>
            <a:bodyPr wrap="square">
              <a:spAutoFit/>
            </a:bodyPr>
            <a:lstStyle/>
            <a:p>
              <a:r>
                <a:rPr lang="ja-JP" altLang="en-US" sz="1400" b="1" i="0" dirty="0" smtClean="0">
                  <a:solidFill>
                    <a:srgbClr val="FF0000"/>
                  </a:solidFill>
                  <a:latin typeface="メイリオ" pitchFamily="50" charset="-128"/>
                  <a:ea typeface="メイリオ" pitchFamily="50" charset="-128"/>
                  <a:cs typeface="メイリオ" pitchFamily="50" charset="-128"/>
                </a:rPr>
                <a:t>メール</a:t>
              </a:r>
            </a:p>
            <a:p>
              <a:r>
                <a:rPr lang="en-US" altLang="ja-JP" sz="1400" b="1" i="0" dirty="0" smtClean="0">
                  <a:solidFill>
                    <a:srgbClr val="FF0000"/>
                  </a:solidFill>
                  <a:latin typeface="メイリオ" pitchFamily="50" charset="-128"/>
                  <a:ea typeface="メイリオ" pitchFamily="50" charset="-128"/>
                  <a:cs typeface="メイリオ" pitchFamily="50" charset="-128"/>
                </a:rPr>
                <a:t>※</a:t>
              </a:r>
              <a:r>
                <a:rPr lang="ja-JP" altLang="en-US" sz="1400" b="1" i="0" dirty="0" smtClean="0">
                  <a:solidFill>
                    <a:srgbClr val="FF0000"/>
                  </a:solidFill>
                  <a:latin typeface="メイリオ" pitchFamily="50" charset="-128"/>
                  <a:ea typeface="メイリオ" pitchFamily="50" charset="-128"/>
                  <a:cs typeface="メイリオ" pitchFamily="50" charset="-128"/>
                </a:rPr>
                <a:t>使用</a:t>
              </a:r>
              <a:r>
                <a:rPr lang="ja-JP" altLang="en-US" sz="1400" b="1" i="0" dirty="0">
                  <a:solidFill>
                    <a:srgbClr val="FF0000"/>
                  </a:solidFill>
                  <a:latin typeface="メイリオ" pitchFamily="50" charset="-128"/>
                  <a:ea typeface="メイリオ" pitchFamily="50" charset="-128"/>
                  <a:cs typeface="メイリオ" pitchFamily="50" charset="-128"/>
                </a:rPr>
                <a:t>不可</a:t>
              </a:r>
            </a:p>
          </p:txBody>
        </p:sp>
        <p:sp>
          <p:nvSpPr>
            <p:cNvPr id="15396" name="テキスト ボックス 75"/>
            <p:cNvSpPr txBox="1">
              <a:spLocks noChangeArrowheads="1"/>
            </p:cNvSpPr>
            <p:nvPr/>
          </p:nvSpPr>
          <p:spPr bwMode="auto">
            <a:xfrm>
              <a:off x="1096238" y="5092521"/>
              <a:ext cx="830263" cy="523220"/>
            </a:xfrm>
            <a:prstGeom prst="rect">
              <a:avLst/>
            </a:prstGeom>
            <a:noFill/>
            <a:ln w="9525">
              <a:noFill/>
              <a:miter lim="800000"/>
              <a:headEnd/>
              <a:tailEnd/>
            </a:ln>
          </p:spPr>
          <p:txBody>
            <a:bodyPr wrap="square">
              <a:spAutoFit/>
            </a:bodyPr>
            <a:lstStyle/>
            <a:p>
              <a:r>
                <a:rPr lang="ja-JP" altLang="en-US" sz="1400" i="0" dirty="0">
                  <a:latin typeface="メイリオ" pitchFamily="50" charset="-128"/>
                  <a:ea typeface="メイリオ" pitchFamily="50" charset="-128"/>
                  <a:cs typeface="メイリオ" pitchFamily="50" charset="-128"/>
                </a:rPr>
                <a:t>電話メモ</a:t>
              </a:r>
            </a:p>
          </p:txBody>
        </p:sp>
        <p:pic>
          <p:nvPicPr>
            <p:cNvPr id="15397" name="Picture 62" descr="メール(E-mail)"/>
            <p:cNvPicPr>
              <a:picLocks noChangeAspect="1" noChangeArrowheads="1"/>
            </p:cNvPicPr>
            <p:nvPr/>
          </p:nvPicPr>
          <p:blipFill>
            <a:blip r:embed="rId11" cstate="print"/>
            <a:srcRect/>
            <a:stretch>
              <a:fillRect/>
            </a:stretch>
          </p:blipFill>
          <p:spPr bwMode="auto">
            <a:xfrm>
              <a:off x="6647131" y="4868683"/>
              <a:ext cx="723900" cy="723900"/>
            </a:xfrm>
            <a:prstGeom prst="rect">
              <a:avLst/>
            </a:prstGeom>
            <a:noFill/>
            <a:ln w="9525">
              <a:noFill/>
              <a:miter lim="800000"/>
              <a:headEnd/>
              <a:tailEnd/>
            </a:ln>
          </p:spPr>
        </p:pic>
        <p:pic>
          <p:nvPicPr>
            <p:cNvPr id="15398" name="Picture 80" descr="電話メモ"/>
            <p:cNvPicPr>
              <a:picLocks noChangeAspect="1" noChangeArrowheads="1"/>
            </p:cNvPicPr>
            <p:nvPr/>
          </p:nvPicPr>
          <p:blipFill>
            <a:blip r:embed="rId12" cstate="print"/>
            <a:srcRect/>
            <a:stretch>
              <a:fillRect/>
            </a:stretch>
          </p:blipFill>
          <p:spPr bwMode="auto">
            <a:xfrm>
              <a:off x="357188" y="4817131"/>
              <a:ext cx="720000" cy="720000"/>
            </a:xfrm>
            <a:prstGeom prst="rect">
              <a:avLst/>
            </a:prstGeom>
            <a:noFill/>
            <a:ln w="9525">
              <a:noFill/>
              <a:miter lim="800000"/>
              <a:headEnd/>
              <a:tailEnd/>
            </a:ln>
          </p:spPr>
        </p:pic>
        <p:sp>
          <p:nvSpPr>
            <p:cNvPr id="15386" name="テキスト ボックス 77"/>
            <p:cNvSpPr txBox="1">
              <a:spLocks noChangeArrowheads="1"/>
            </p:cNvSpPr>
            <p:nvPr/>
          </p:nvSpPr>
          <p:spPr bwMode="auto">
            <a:xfrm>
              <a:off x="1082513" y="4277395"/>
              <a:ext cx="1143000" cy="461963"/>
            </a:xfrm>
            <a:prstGeom prst="rect">
              <a:avLst/>
            </a:prstGeom>
            <a:noFill/>
            <a:ln w="9525">
              <a:noFill/>
              <a:miter lim="800000"/>
              <a:headEnd/>
              <a:tailEnd/>
            </a:ln>
          </p:spPr>
          <p:txBody>
            <a:bodyPr>
              <a:spAutoFit/>
            </a:bodyPr>
            <a:lstStyle/>
            <a:p>
              <a:r>
                <a:rPr lang="ja-JP" altLang="en-US" sz="1200" i="0" dirty="0">
                  <a:latin typeface="メイリオ" pitchFamily="50" charset="-128"/>
                  <a:ea typeface="メイリオ" pitchFamily="50" charset="-128"/>
                  <a:cs typeface="メイリオ" pitchFamily="50" charset="-128"/>
                </a:rPr>
                <a:t>アドレス帳</a:t>
              </a:r>
              <a:endParaRPr lang="en-US" altLang="ja-JP" sz="1200" i="0" dirty="0">
                <a:latin typeface="メイリオ" pitchFamily="50" charset="-128"/>
                <a:ea typeface="メイリオ" pitchFamily="50" charset="-128"/>
                <a:cs typeface="メイリオ" pitchFamily="50" charset="-128"/>
              </a:endParaRPr>
            </a:p>
            <a:p>
              <a:r>
                <a:rPr lang="ja-JP" altLang="en-US" sz="1200" i="0" dirty="0">
                  <a:latin typeface="メイリオ" pitchFamily="50" charset="-128"/>
                  <a:ea typeface="メイリオ" pitchFamily="50" charset="-128"/>
                  <a:cs typeface="メイリオ" pitchFamily="50" charset="-128"/>
                </a:rPr>
                <a:t>ユーザー名簿</a:t>
              </a:r>
            </a:p>
          </p:txBody>
        </p:sp>
        <p:pic>
          <p:nvPicPr>
            <p:cNvPr id="15390" name="Picture 76" descr="アドレス張"/>
            <p:cNvPicPr>
              <a:picLocks noChangeAspect="1" noChangeArrowheads="1"/>
            </p:cNvPicPr>
            <p:nvPr/>
          </p:nvPicPr>
          <p:blipFill>
            <a:blip r:embed="rId13" cstate="print"/>
            <a:srcRect/>
            <a:stretch>
              <a:fillRect/>
            </a:stretch>
          </p:blipFill>
          <p:spPr bwMode="auto">
            <a:xfrm>
              <a:off x="300038" y="4053706"/>
              <a:ext cx="792000" cy="792000"/>
            </a:xfrm>
            <a:prstGeom prst="rect">
              <a:avLst/>
            </a:prstGeom>
            <a:noFill/>
            <a:ln w="9525">
              <a:noFill/>
              <a:miter lim="800000"/>
              <a:headEnd/>
              <a:tailEnd/>
            </a:ln>
          </p:spPr>
        </p:pic>
        <p:sp>
          <p:nvSpPr>
            <p:cNvPr id="15380" name="テキスト ボックス 83"/>
            <p:cNvSpPr txBox="1">
              <a:spLocks noChangeArrowheads="1"/>
            </p:cNvSpPr>
            <p:nvPr/>
          </p:nvSpPr>
          <p:spPr bwMode="auto">
            <a:xfrm>
              <a:off x="5239679" y="5092520"/>
              <a:ext cx="1003300" cy="307777"/>
            </a:xfrm>
            <a:prstGeom prst="rect">
              <a:avLst/>
            </a:prstGeom>
            <a:noFill/>
            <a:ln w="9525">
              <a:noFill/>
              <a:miter lim="800000"/>
              <a:headEnd/>
              <a:tailEnd/>
            </a:ln>
          </p:spPr>
          <p:txBody>
            <a:bodyPr>
              <a:spAutoFit/>
            </a:bodyPr>
            <a:lstStyle/>
            <a:p>
              <a:r>
                <a:rPr lang="ja-JP" altLang="en-US" sz="1400" i="0" dirty="0">
                  <a:latin typeface="メイリオ" pitchFamily="50" charset="-128"/>
                  <a:ea typeface="メイリオ" pitchFamily="50" charset="-128"/>
                  <a:cs typeface="メイリオ" pitchFamily="50" charset="-128"/>
                </a:rPr>
                <a:t>リンク集</a:t>
              </a:r>
            </a:p>
          </p:txBody>
        </p:sp>
        <p:pic>
          <p:nvPicPr>
            <p:cNvPr id="15383" name="Picture 90" descr="リンク集"/>
            <p:cNvPicPr>
              <a:picLocks noChangeAspect="1" noChangeArrowheads="1"/>
            </p:cNvPicPr>
            <p:nvPr/>
          </p:nvPicPr>
          <p:blipFill>
            <a:blip r:embed="rId14" cstate="print"/>
            <a:srcRect/>
            <a:stretch>
              <a:fillRect/>
            </a:stretch>
          </p:blipFill>
          <p:spPr bwMode="auto">
            <a:xfrm>
              <a:off x="4572928" y="4888634"/>
              <a:ext cx="684000" cy="684000"/>
            </a:xfrm>
            <a:prstGeom prst="rect">
              <a:avLst/>
            </a:prstGeom>
            <a:noFill/>
            <a:ln w="9525">
              <a:noFill/>
              <a:miter lim="800000"/>
              <a:headEnd/>
              <a:tailEnd/>
            </a:ln>
          </p:spPr>
        </p:pic>
        <p:sp>
          <p:nvSpPr>
            <p:cNvPr id="15370" name="テキスト ボックス 88"/>
            <p:cNvSpPr txBox="1">
              <a:spLocks noChangeArrowheads="1"/>
            </p:cNvSpPr>
            <p:nvPr/>
          </p:nvSpPr>
          <p:spPr bwMode="auto">
            <a:xfrm>
              <a:off x="3193187" y="5060771"/>
              <a:ext cx="1003300" cy="307975"/>
            </a:xfrm>
            <a:prstGeom prst="rect">
              <a:avLst/>
            </a:prstGeom>
            <a:noFill/>
            <a:ln w="9525">
              <a:noFill/>
              <a:miter lim="800000"/>
              <a:headEnd/>
              <a:tailEnd/>
            </a:ln>
          </p:spPr>
          <p:txBody>
            <a:bodyPr>
              <a:spAutoFit/>
            </a:bodyPr>
            <a:lstStyle/>
            <a:p>
              <a:r>
                <a:rPr lang="ja-JP" altLang="en-US" sz="1400" i="0" dirty="0">
                  <a:latin typeface="メイリオ" pitchFamily="50" charset="-128"/>
                  <a:ea typeface="メイリオ" pitchFamily="50" charset="-128"/>
                  <a:cs typeface="メイリオ" pitchFamily="50" charset="-128"/>
                </a:rPr>
                <a:t>全文検索</a:t>
              </a:r>
            </a:p>
          </p:txBody>
        </p:sp>
        <p:pic>
          <p:nvPicPr>
            <p:cNvPr id="15374" name="Picture 68" descr="全文検索"/>
            <p:cNvPicPr>
              <a:picLocks noChangeAspect="1" noChangeArrowheads="1"/>
            </p:cNvPicPr>
            <p:nvPr/>
          </p:nvPicPr>
          <p:blipFill>
            <a:blip r:embed="rId15" cstate="print"/>
            <a:srcRect/>
            <a:stretch>
              <a:fillRect/>
            </a:stretch>
          </p:blipFill>
          <p:spPr bwMode="auto">
            <a:xfrm>
              <a:off x="2402344" y="4801134"/>
              <a:ext cx="800100" cy="800100"/>
            </a:xfrm>
            <a:prstGeom prst="rect">
              <a:avLst/>
            </a:prstGeom>
            <a:noFill/>
            <a:ln w="9525">
              <a:noFill/>
              <a:miter lim="800000"/>
              <a:headEnd/>
              <a:tailEnd/>
            </a:ln>
          </p:spPr>
        </p:pic>
        <p:pic>
          <p:nvPicPr>
            <p:cNvPr id="15368" name="Picture 37" descr="C:\Users\yasuhiro-oyama\Documents\自治労様\研修資料\画面キャプチャ\メモ\メモ_アイコン.png"/>
            <p:cNvPicPr>
              <a:picLocks noChangeAspect="1" noChangeArrowheads="1"/>
            </p:cNvPicPr>
            <p:nvPr/>
          </p:nvPicPr>
          <p:blipFill>
            <a:blip r:embed="rId16" cstate="print"/>
            <a:srcRect/>
            <a:stretch>
              <a:fillRect/>
            </a:stretch>
          </p:blipFill>
          <p:spPr bwMode="auto">
            <a:xfrm>
              <a:off x="4606400" y="4157671"/>
              <a:ext cx="573506" cy="576000"/>
            </a:xfrm>
            <a:prstGeom prst="rect">
              <a:avLst/>
            </a:prstGeom>
            <a:noFill/>
            <a:ln w="9525">
              <a:noFill/>
              <a:miter lim="800000"/>
              <a:headEnd/>
              <a:tailEnd/>
            </a:ln>
          </p:spPr>
        </p:pic>
        <p:sp>
          <p:nvSpPr>
            <p:cNvPr id="15369" name="テキスト ボックス 83"/>
            <p:cNvSpPr txBox="1">
              <a:spLocks noChangeArrowheads="1"/>
            </p:cNvSpPr>
            <p:nvPr/>
          </p:nvSpPr>
          <p:spPr bwMode="auto">
            <a:xfrm>
              <a:off x="5141806" y="4314398"/>
              <a:ext cx="1058602" cy="307777"/>
            </a:xfrm>
            <a:prstGeom prst="rect">
              <a:avLst/>
            </a:prstGeom>
            <a:noFill/>
            <a:ln w="9525">
              <a:noFill/>
              <a:miter lim="800000"/>
              <a:headEnd/>
              <a:tailEnd/>
            </a:ln>
          </p:spPr>
          <p:txBody>
            <a:bodyPr wrap="square">
              <a:spAutoFit/>
            </a:bodyPr>
            <a:lstStyle/>
            <a:p>
              <a:r>
                <a:rPr lang="ja-JP" altLang="en-US" sz="1400" i="0" dirty="0">
                  <a:latin typeface="メイリオ" pitchFamily="50" charset="-128"/>
                  <a:ea typeface="メイリオ" pitchFamily="50" charset="-128"/>
                  <a:cs typeface="メイリオ" pitchFamily="50" charset="-128"/>
                </a:rPr>
                <a:t>個人メモ</a:t>
              </a:r>
            </a:p>
          </p:txBody>
        </p:sp>
        <p:pic>
          <p:nvPicPr>
            <p:cNvPr id="6" name="図 5" descr="画面の領域"/>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85303" y="4238198"/>
              <a:ext cx="652320" cy="498833"/>
            </a:xfrm>
            <a:prstGeom prst="rect">
              <a:avLst/>
            </a:prstGeom>
          </p:spPr>
        </p:pic>
        <p:sp>
          <p:nvSpPr>
            <p:cNvPr id="42" name="テキスト ボックス 82"/>
            <p:cNvSpPr txBox="1">
              <a:spLocks noChangeArrowheads="1"/>
            </p:cNvSpPr>
            <p:nvPr/>
          </p:nvSpPr>
          <p:spPr bwMode="auto">
            <a:xfrm>
              <a:off x="3137623" y="4331371"/>
              <a:ext cx="1003300" cy="307777"/>
            </a:xfrm>
            <a:prstGeom prst="rect">
              <a:avLst/>
            </a:prstGeom>
            <a:noFill/>
            <a:ln w="9525">
              <a:noFill/>
              <a:miter lim="800000"/>
              <a:headEnd/>
              <a:tailEnd/>
            </a:ln>
          </p:spPr>
          <p:txBody>
            <a:bodyPr wrap="square">
              <a:spAutoFit/>
            </a:bodyPr>
            <a:lstStyle/>
            <a:p>
              <a:r>
                <a:rPr lang="ja-JP" altLang="en-US" sz="1400" i="0" dirty="0">
                  <a:latin typeface="メイリオ" pitchFamily="50" charset="-128"/>
                  <a:ea typeface="メイリオ" pitchFamily="50" charset="-128"/>
                  <a:cs typeface="メイリオ" pitchFamily="50" charset="-128"/>
                </a:rPr>
                <a:t>スペース</a:t>
              </a:r>
            </a:p>
          </p:txBody>
        </p:sp>
        <p:pic>
          <p:nvPicPr>
            <p:cNvPr id="7" name="図 6" descr="画面の領域"/>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462205" y="4143169"/>
              <a:ext cx="686803" cy="494017"/>
            </a:xfrm>
            <a:prstGeom prst="rect">
              <a:avLst/>
            </a:prstGeom>
          </p:spPr>
        </p:pic>
        <p:sp>
          <p:nvSpPr>
            <p:cNvPr id="44" name="テキスト ボックス 81"/>
            <p:cNvSpPr txBox="1">
              <a:spLocks noChangeArrowheads="1"/>
            </p:cNvSpPr>
            <p:nvPr/>
          </p:nvSpPr>
          <p:spPr bwMode="auto">
            <a:xfrm>
              <a:off x="7214680" y="4230565"/>
              <a:ext cx="1434019" cy="307777"/>
            </a:xfrm>
            <a:prstGeom prst="rect">
              <a:avLst/>
            </a:prstGeom>
            <a:noFill/>
            <a:ln w="9525">
              <a:noFill/>
              <a:miter lim="800000"/>
              <a:headEnd/>
              <a:tailEnd/>
            </a:ln>
          </p:spPr>
          <p:txBody>
            <a:bodyPr wrap="square">
              <a:spAutoFit/>
            </a:bodyPr>
            <a:lstStyle/>
            <a:p>
              <a:r>
                <a:rPr lang="ja-JP" altLang="en-US" sz="1400" i="0" dirty="0" smtClean="0">
                  <a:latin typeface="メイリオ" pitchFamily="50" charset="-128"/>
                  <a:ea typeface="メイリオ" pitchFamily="50" charset="-128"/>
                  <a:cs typeface="メイリオ" pitchFamily="50" charset="-128"/>
                </a:rPr>
                <a:t>共済ページ</a:t>
              </a:r>
              <a:endParaRPr lang="ja-JP" altLang="en-US" sz="1400" i="0" dirty="0">
                <a:latin typeface="メイリオ" pitchFamily="50" charset="-128"/>
                <a:ea typeface="メイリオ" pitchFamily="50" charset="-128"/>
                <a:cs typeface="メイリオ" pitchFamily="50" charset="-128"/>
              </a:endParaRPr>
            </a:p>
          </p:txBody>
        </p:sp>
        <p:sp>
          <p:nvSpPr>
            <p:cNvPr id="43" name="正方形/長方形 42"/>
            <p:cNvSpPr/>
            <p:nvPr/>
          </p:nvSpPr>
          <p:spPr bwMode="auto">
            <a:xfrm>
              <a:off x="6611859" y="4896662"/>
              <a:ext cx="1723756" cy="683481"/>
            </a:xfrm>
            <a:prstGeom prst="rect">
              <a:avLst/>
            </a:prstGeom>
            <a:noFill/>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smtClean="0">
                <a:solidFill>
                  <a:schemeClr val="tx1"/>
                </a:solidFill>
              </a:endParaRPr>
            </a:p>
          </p:txBody>
        </p:sp>
      </p:grpSp>
      <p:sp>
        <p:nvSpPr>
          <p:cNvPr id="8" name="テキスト ボックス 7"/>
          <p:cNvSpPr txBox="1"/>
          <p:nvPr/>
        </p:nvSpPr>
        <p:spPr>
          <a:xfrm>
            <a:off x="185738" y="1219200"/>
            <a:ext cx="5724644" cy="369332"/>
          </a:xfrm>
          <a:prstGeom prst="rect">
            <a:avLst/>
          </a:prstGeom>
          <a:noFill/>
        </p:spPr>
        <p:txBody>
          <a:bodyPr wrap="none" rtlCol="0">
            <a:spAutoFit/>
          </a:bodyPr>
          <a:lstStyle/>
          <a:p>
            <a:r>
              <a:rPr lang="ja-JP" altLang="en-US" b="1" i="0" dirty="0" smtClean="0">
                <a:solidFill>
                  <a:srgbClr val="FF0000"/>
                </a:solidFill>
                <a:latin typeface="+mn-ea"/>
                <a:ea typeface="+mn-ea"/>
              </a:rPr>
              <a:t>日常的に利用することが想定されるアプリケーション</a:t>
            </a:r>
            <a:endParaRPr kumimoji="1" lang="ja-JP" altLang="en-US" b="1" i="0" dirty="0">
              <a:solidFill>
                <a:srgbClr val="FF0000"/>
              </a:solidFill>
              <a:latin typeface="+mn-ea"/>
              <a:ea typeface="+mn-ea"/>
            </a:endParaRPr>
          </a:p>
        </p:txBody>
      </p:sp>
      <p:sp>
        <p:nvSpPr>
          <p:cNvPr id="45" name="テキスト ボックス 44"/>
          <p:cNvSpPr txBox="1"/>
          <p:nvPr/>
        </p:nvSpPr>
        <p:spPr>
          <a:xfrm>
            <a:off x="242888" y="4148956"/>
            <a:ext cx="5032147" cy="369332"/>
          </a:xfrm>
          <a:prstGeom prst="rect">
            <a:avLst/>
          </a:prstGeom>
          <a:noFill/>
        </p:spPr>
        <p:txBody>
          <a:bodyPr wrap="none" rtlCol="0">
            <a:spAutoFit/>
          </a:bodyPr>
          <a:lstStyle/>
          <a:p>
            <a:r>
              <a:rPr lang="ja-JP" altLang="en-US" b="1" i="0" dirty="0" smtClean="0">
                <a:solidFill>
                  <a:srgbClr val="FF0000"/>
                </a:solidFill>
                <a:latin typeface="+mn-ea"/>
                <a:ea typeface="+mn-ea"/>
              </a:rPr>
              <a:t>あまり利用を想定していないアプリケーション</a:t>
            </a:r>
            <a:endParaRPr kumimoji="1" lang="ja-JP" altLang="en-US" b="1" i="0" dirty="0">
              <a:solidFill>
                <a:srgbClr val="FF0000"/>
              </a:solidFill>
              <a:latin typeface="+mn-ea"/>
              <a:ea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 y="1734099"/>
            <a:ext cx="8575929" cy="4966910"/>
          </a:xfrm>
          <a:prstGeom prst="rect">
            <a:avLst/>
          </a:prstGeom>
        </p:spPr>
      </p:pic>
      <p:sp>
        <p:nvSpPr>
          <p:cNvPr id="17415" name="タイトル 1"/>
          <p:cNvSpPr>
            <a:spLocks noGrp="1"/>
          </p:cNvSpPr>
          <p:nvPr>
            <p:ph type="title"/>
          </p:nvPr>
        </p:nvSpPr>
        <p:spPr/>
        <p:txBody>
          <a:bodyPr/>
          <a:lstStyle/>
          <a:p>
            <a:pPr eaLnBrk="1" hangingPunct="1"/>
            <a:r>
              <a:rPr lang="ja-JP" altLang="en-US" dirty="0" smtClean="0"/>
              <a:t>ポータル画面①</a:t>
            </a:r>
            <a:r>
              <a:rPr lang="ja-JP" altLang="en-US" sz="1600" dirty="0" smtClean="0"/>
              <a:t>（一番最初に表示されるトップページです）</a:t>
            </a:r>
          </a:p>
        </p:txBody>
      </p:sp>
      <p:sp>
        <p:nvSpPr>
          <p:cNvPr id="17422" name="スライド番号プレースホルダー 4"/>
          <p:cNvSpPr>
            <a:spLocks noGrp="1"/>
          </p:cNvSpPr>
          <p:nvPr>
            <p:ph type="sldNum" sz="quarter" idx="13"/>
          </p:nvPr>
        </p:nvSpPr>
        <p:spPr>
          <a:noFill/>
          <a:ln>
            <a:miter lim="800000"/>
            <a:headEnd/>
            <a:tailEnd/>
          </a:ln>
        </p:spPr>
        <p:txBody>
          <a:bodyPr/>
          <a:lstStyle/>
          <a:p>
            <a:fld id="{DD01F8E8-A640-44A6-AB96-FAF4108872E2}" type="slidenum">
              <a:rPr lang="en-US" altLang="ja-JP" smtClean="0"/>
              <a:pPr/>
              <a:t>3</a:t>
            </a:fld>
            <a:endParaRPr lang="en-US" altLang="ja-JP" dirty="0" smtClean="0"/>
          </a:p>
        </p:txBody>
      </p:sp>
      <p:pic>
        <p:nvPicPr>
          <p:cNvPr id="30" name="図 29"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04" y="127041"/>
            <a:ext cx="584228" cy="417306"/>
          </a:xfrm>
          <a:prstGeom prst="rect">
            <a:avLst/>
          </a:prstGeom>
        </p:spPr>
      </p:pic>
      <p:sp>
        <p:nvSpPr>
          <p:cNvPr id="4" name="テキスト ボックス 3"/>
          <p:cNvSpPr txBox="1"/>
          <p:nvPr/>
        </p:nvSpPr>
        <p:spPr>
          <a:xfrm>
            <a:off x="257175" y="1104900"/>
            <a:ext cx="8058150" cy="646331"/>
          </a:xfrm>
          <a:prstGeom prst="rect">
            <a:avLst/>
          </a:prstGeom>
          <a:noFill/>
        </p:spPr>
        <p:txBody>
          <a:bodyPr wrap="square" rtlCol="0">
            <a:spAutoFit/>
          </a:bodyPr>
          <a:lstStyle/>
          <a:p>
            <a:r>
              <a:rPr kumimoji="1" lang="en-US" altLang="ja-JP" i="0" dirty="0" smtClean="0">
                <a:latin typeface="+mn-ea"/>
                <a:ea typeface="+mn-ea"/>
              </a:rPr>
              <a:t>※</a:t>
            </a:r>
            <a:r>
              <a:rPr kumimoji="1" lang="ja-JP" altLang="en-US" i="0" dirty="0" smtClean="0">
                <a:latin typeface="+mn-ea"/>
                <a:ea typeface="+mn-ea"/>
              </a:rPr>
              <a:t>ポータル画面上部のベルマークの横の数字が未読文書の数になります。</a:t>
            </a:r>
            <a:endParaRPr kumimoji="1" lang="en-US" altLang="ja-JP" i="0" dirty="0" smtClean="0">
              <a:latin typeface="+mn-ea"/>
              <a:ea typeface="+mn-ea"/>
            </a:endParaRPr>
          </a:p>
          <a:p>
            <a:r>
              <a:rPr lang="ja-JP" altLang="en-US" i="0" dirty="0">
                <a:latin typeface="+mn-ea"/>
                <a:ea typeface="+mn-ea"/>
              </a:rPr>
              <a:t>まず</a:t>
            </a:r>
            <a:r>
              <a:rPr lang="ja-JP" altLang="en-US" i="0" dirty="0" smtClean="0">
                <a:latin typeface="+mn-ea"/>
                <a:ea typeface="+mn-ea"/>
              </a:rPr>
              <a:t>はこちらを確認しましょう。</a:t>
            </a:r>
            <a:endParaRPr kumimoji="1" lang="ja-JP" altLang="en-US" i="0" dirty="0">
              <a:latin typeface="+mn-ea"/>
              <a:ea typeface="+mn-ea"/>
            </a:endParaRPr>
          </a:p>
        </p:txBody>
      </p:sp>
      <p:sp>
        <p:nvSpPr>
          <p:cNvPr id="9" name="正方形/長方形 8"/>
          <p:cNvSpPr/>
          <p:nvPr/>
        </p:nvSpPr>
        <p:spPr bwMode="auto">
          <a:xfrm>
            <a:off x="5363504" y="1626760"/>
            <a:ext cx="513421" cy="421116"/>
          </a:xfrm>
          <a:prstGeom prst="rect">
            <a:avLst/>
          </a:prstGeom>
          <a:noFill/>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smtClean="0">
              <a:solidFill>
                <a:schemeClr val="tx1"/>
              </a:solidFill>
            </a:endParaRPr>
          </a:p>
        </p:txBody>
      </p:sp>
      <p:sp>
        <p:nvSpPr>
          <p:cNvPr id="15" name="四角形吹き出し 14"/>
          <p:cNvSpPr/>
          <p:nvPr/>
        </p:nvSpPr>
        <p:spPr bwMode="auto">
          <a:xfrm>
            <a:off x="2148351" y="3114674"/>
            <a:ext cx="2786063" cy="885825"/>
          </a:xfrm>
          <a:prstGeom prst="wedgeRectCallout">
            <a:avLst>
              <a:gd name="adj1" fmla="val 61462"/>
              <a:gd name="adj2" fmla="val -176209"/>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kumimoji="1" lang="ja-JP" altLang="en-US" sz="1400" i="0" dirty="0" smtClean="0">
                <a:solidFill>
                  <a:schemeClr val="tx1"/>
                </a:solidFill>
              </a:rPr>
              <a:t>未読文書の数です。</a:t>
            </a:r>
            <a:endParaRPr kumimoji="1" lang="en-US" altLang="ja-JP" sz="1400" i="0" dirty="0" smtClean="0">
              <a:solidFill>
                <a:schemeClr val="tx1"/>
              </a:solidFill>
            </a:endParaRPr>
          </a:p>
          <a:p>
            <a:r>
              <a:rPr kumimoji="1" lang="ja-JP" altLang="en-US" sz="1400" i="0" dirty="0" smtClean="0">
                <a:solidFill>
                  <a:schemeClr val="tx1"/>
                </a:solidFill>
              </a:rPr>
              <a:t>横の▼を押すと未読文書のタイトルが表示されます。</a:t>
            </a:r>
          </a:p>
        </p:txBody>
      </p:sp>
      <p:sp>
        <p:nvSpPr>
          <p:cNvPr id="16" name="下矢印 15"/>
          <p:cNvSpPr/>
          <p:nvPr/>
        </p:nvSpPr>
        <p:spPr bwMode="auto">
          <a:xfrm>
            <a:off x="3495675" y="4000500"/>
            <a:ext cx="457200" cy="466725"/>
          </a:xfrm>
          <a:prstGeom prst="downArrow">
            <a:avLst/>
          </a:prstGeom>
          <a:solidFill>
            <a:schemeClr val="accent1">
              <a:lumMod val="40000"/>
              <a:lumOff val="60000"/>
            </a:schemeClr>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smtClean="0">
              <a:solidFill>
                <a:schemeClr val="tx1"/>
              </a:solidFill>
            </a:endParaRPr>
          </a:p>
        </p:txBody>
      </p:sp>
      <p:sp>
        <p:nvSpPr>
          <p:cNvPr id="17" name="正方形/長方形 16"/>
          <p:cNvSpPr/>
          <p:nvPr/>
        </p:nvSpPr>
        <p:spPr bwMode="auto">
          <a:xfrm>
            <a:off x="4934414" y="5000625"/>
            <a:ext cx="3542371" cy="1857375"/>
          </a:xfrm>
          <a:prstGeom prst="rect">
            <a:avLst/>
          </a:prstGeom>
          <a:ln w="38100">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kumimoji="1" lang="ja-JP" altLang="en-US" sz="1400" i="0" dirty="0" smtClean="0">
                <a:solidFill>
                  <a:schemeClr val="tx1"/>
                </a:solidFill>
              </a:rPr>
              <a:t>タイトルを選択すると、文書が開きます。</a:t>
            </a:r>
            <a:endParaRPr kumimoji="1" lang="en-US" altLang="ja-JP" sz="1400" i="0" dirty="0" smtClean="0">
              <a:solidFill>
                <a:schemeClr val="tx1"/>
              </a:solidFill>
            </a:endParaRPr>
          </a:p>
          <a:p>
            <a:r>
              <a:rPr kumimoji="1" lang="ja-JP" altLang="en-US" sz="1400" i="0" dirty="0" smtClean="0">
                <a:solidFill>
                  <a:schemeClr val="tx1"/>
                </a:solidFill>
              </a:rPr>
              <a:t>クリックする際、マウスホイールを</a:t>
            </a:r>
            <a:endParaRPr kumimoji="1" lang="en-US" altLang="ja-JP" sz="1400" i="0" dirty="0" smtClean="0">
              <a:solidFill>
                <a:schemeClr val="tx1"/>
              </a:solidFill>
            </a:endParaRPr>
          </a:p>
          <a:p>
            <a:r>
              <a:rPr kumimoji="1" lang="ja-JP" altLang="en-US" sz="1400" i="0" dirty="0" smtClean="0">
                <a:solidFill>
                  <a:schemeClr val="tx1"/>
                </a:solidFill>
              </a:rPr>
              <a:t>使ってクリックすると</a:t>
            </a:r>
            <a:endParaRPr kumimoji="1" lang="en-US" altLang="ja-JP" sz="1400" i="0" dirty="0" smtClean="0">
              <a:solidFill>
                <a:schemeClr val="tx1"/>
              </a:solidFill>
            </a:endParaRPr>
          </a:p>
          <a:p>
            <a:r>
              <a:rPr lang="ja-JP" altLang="en-US" sz="1400" i="0" dirty="0" smtClean="0">
                <a:solidFill>
                  <a:schemeClr val="tx1"/>
                </a:solidFill>
              </a:rPr>
              <a:t>新しいタブが開く</a:t>
            </a:r>
            <a:endParaRPr lang="en-US" altLang="ja-JP" sz="1400" i="0" dirty="0" smtClean="0">
              <a:solidFill>
                <a:schemeClr val="tx1"/>
              </a:solidFill>
            </a:endParaRPr>
          </a:p>
          <a:p>
            <a:r>
              <a:rPr kumimoji="1" lang="ja-JP" altLang="en-US" sz="1400" i="0" dirty="0" err="1" smtClean="0">
                <a:solidFill>
                  <a:schemeClr val="tx1"/>
                </a:solidFill>
              </a:rPr>
              <a:t>ので</a:t>
            </a:r>
            <a:r>
              <a:rPr kumimoji="1" lang="ja-JP" altLang="en-US" sz="1400" i="0" dirty="0" smtClean="0">
                <a:solidFill>
                  <a:schemeClr val="tx1"/>
                </a:solidFill>
              </a:rPr>
              <a:t>便利です。</a:t>
            </a:r>
          </a:p>
        </p:txBody>
      </p:sp>
      <p:pic>
        <p:nvPicPr>
          <p:cNvPr id="2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0075" y="5314950"/>
            <a:ext cx="1338502" cy="103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直線矢印コネクタ 18"/>
          <p:cNvCxnSpPr/>
          <p:nvPr/>
        </p:nvCxnSpPr>
        <p:spPr bwMode="auto">
          <a:xfrm flipH="1" flipV="1">
            <a:off x="2056935" y="5415153"/>
            <a:ext cx="2877479" cy="238126"/>
          </a:xfrm>
          <a:prstGeom prst="straightConnector1">
            <a:avLst/>
          </a:prstGeom>
          <a:gradFill rotWithShape="1">
            <a:gsLst>
              <a:gs pos="0">
                <a:schemeClr val="bg1">
                  <a:alpha val="70000"/>
                </a:schemeClr>
              </a:gs>
              <a:gs pos="100000">
                <a:schemeClr val="bg2">
                  <a:alpha val="13000"/>
                </a:schemeClr>
              </a:gs>
            </a:gsLst>
            <a:lin ang="5400000" scaled="1"/>
          </a:gradFill>
          <a:ln w="3175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2" name="スライド番号プレースホルダー 4"/>
          <p:cNvSpPr>
            <a:spLocks noGrp="1"/>
          </p:cNvSpPr>
          <p:nvPr>
            <p:ph type="sldNum" sz="quarter" idx="13"/>
          </p:nvPr>
        </p:nvSpPr>
        <p:spPr>
          <a:noFill/>
          <a:ln>
            <a:miter lim="800000"/>
            <a:headEnd/>
            <a:tailEnd/>
          </a:ln>
        </p:spPr>
        <p:txBody>
          <a:bodyPr/>
          <a:lstStyle/>
          <a:p>
            <a:fld id="{DD01F8E8-A640-44A6-AB96-FAF4108872E2}" type="slidenum">
              <a:rPr lang="en-US" altLang="ja-JP" smtClean="0"/>
              <a:pPr/>
              <a:t>4</a:t>
            </a:fld>
            <a:endParaRPr lang="en-US" altLang="ja-JP" dirty="0" smtClean="0"/>
          </a:p>
        </p:txBody>
      </p:sp>
      <p:pic>
        <p:nvPicPr>
          <p:cNvPr id="30" name="図 29"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04" y="127041"/>
            <a:ext cx="584228" cy="417306"/>
          </a:xfrm>
          <a:prstGeom prst="rect">
            <a:avLst/>
          </a:prstGeom>
        </p:spPr>
      </p:pic>
      <p:sp>
        <p:nvSpPr>
          <p:cNvPr id="18" name="タイトル 1"/>
          <p:cNvSpPr>
            <a:spLocks noGrp="1"/>
          </p:cNvSpPr>
          <p:nvPr>
            <p:ph type="title"/>
          </p:nvPr>
        </p:nvSpPr>
        <p:spPr>
          <a:xfrm>
            <a:off x="290513" y="588963"/>
            <a:ext cx="8229600" cy="457200"/>
          </a:xfrm>
        </p:spPr>
        <p:txBody>
          <a:bodyPr/>
          <a:lstStyle/>
          <a:p>
            <a:pPr eaLnBrk="1" hangingPunct="1"/>
            <a:r>
              <a:rPr lang="ja-JP" altLang="en-US" dirty="0" smtClean="0"/>
              <a:t>ポータル画面②</a:t>
            </a:r>
            <a:endParaRPr lang="ja-JP" altLang="en-US" sz="1600"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80" y="1088136"/>
            <a:ext cx="8874896" cy="5650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四角形吹き出し 19"/>
          <p:cNvSpPr/>
          <p:nvPr/>
        </p:nvSpPr>
        <p:spPr bwMode="auto">
          <a:xfrm>
            <a:off x="5833587" y="3950208"/>
            <a:ext cx="2024062" cy="657225"/>
          </a:xfrm>
          <a:prstGeom prst="wedgeRectCallout">
            <a:avLst>
              <a:gd name="adj1" fmla="val -98897"/>
              <a:gd name="adj2" fmla="val -5943"/>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400" i="0" dirty="0" smtClean="0">
                <a:solidFill>
                  <a:schemeClr val="tx1"/>
                </a:solidFill>
              </a:rPr>
              <a:t>自治労情報の最新文書が表示されます。</a:t>
            </a:r>
            <a:endParaRPr kumimoji="1" lang="ja-JP" altLang="en-US" sz="1400" i="0" dirty="0" smtClean="0">
              <a:solidFill>
                <a:schemeClr val="tx1"/>
              </a:solidFill>
            </a:endParaRPr>
          </a:p>
        </p:txBody>
      </p:sp>
      <p:sp>
        <p:nvSpPr>
          <p:cNvPr id="21" name="四角形吹き出し 20"/>
          <p:cNvSpPr/>
          <p:nvPr/>
        </p:nvSpPr>
        <p:spPr bwMode="auto">
          <a:xfrm>
            <a:off x="5833587" y="4987099"/>
            <a:ext cx="2024062" cy="1194245"/>
          </a:xfrm>
          <a:prstGeom prst="wedgeRectCallout">
            <a:avLst>
              <a:gd name="adj1" fmla="val -98897"/>
              <a:gd name="adj2" fmla="val -5943"/>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400" i="0" dirty="0" smtClean="0">
                <a:solidFill>
                  <a:schemeClr val="tx1"/>
                </a:solidFill>
              </a:rPr>
              <a:t>茨城</a:t>
            </a:r>
            <a:r>
              <a:rPr lang="ja-JP" altLang="en-US" sz="1400" i="0" dirty="0">
                <a:solidFill>
                  <a:schemeClr val="tx1"/>
                </a:solidFill>
              </a:rPr>
              <a:t>県</a:t>
            </a:r>
            <a:r>
              <a:rPr lang="ja-JP" altLang="en-US" sz="1400" i="0" dirty="0" smtClean="0">
                <a:solidFill>
                  <a:schemeClr val="tx1"/>
                </a:solidFill>
              </a:rPr>
              <a:t>本部発文の最新文書が表示されます。</a:t>
            </a:r>
            <a:endParaRPr kumimoji="1" lang="ja-JP" altLang="en-US" sz="1400" i="0" dirty="0" smtClean="0">
              <a:solidFill>
                <a:schemeClr val="tx1"/>
              </a:solidFill>
            </a:endParaRPr>
          </a:p>
        </p:txBody>
      </p:sp>
      <p:sp>
        <p:nvSpPr>
          <p:cNvPr id="22" name="四角形吹き出し 21"/>
          <p:cNvSpPr/>
          <p:nvPr/>
        </p:nvSpPr>
        <p:spPr bwMode="auto">
          <a:xfrm>
            <a:off x="7370121" y="1847089"/>
            <a:ext cx="1609287" cy="2029968"/>
          </a:xfrm>
          <a:prstGeom prst="wedgeRectCallout">
            <a:avLst>
              <a:gd name="adj1" fmla="val -144262"/>
              <a:gd name="adj2" fmla="val -79009"/>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kumimoji="1" lang="ja-JP" altLang="en-US" sz="1400" i="0" dirty="0" smtClean="0">
                <a:solidFill>
                  <a:schemeClr val="tx1"/>
                </a:solidFill>
              </a:rPr>
              <a:t>通知（ベルのマーク）に表示されている未読の文書が一覧で表示されます。</a:t>
            </a:r>
            <a:endParaRPr kumimoji="1" lang="en-US" altLang="ja-JP" sz="1400" i="0" dirty="0" smtClean="0">
              <a:solidFill>
                <a:schemeClr val="tx1"/>
              </a:solidFill>
            </a:endParaRPr>
          </a:p>
          <a:p>
            <a:r>
              <a:rPr kumimoji="1" lang="ja-JP" altLang="en-US" sz="1400" i="0" dirty="0" smtClean="0">
                <a:solidFill>
                  <a:schemeClr val="tx1"/>
                </a:solidFill>
              </a:rPr>
              <a:t>ベルの数が少なくなるとこちらの表示も少なくなります。</a:t>
            </a:r>
            <a:endParaRPr kumimoji="1" lang="en-US" altLang="ja-JP" sz="1400" i="0" dirty="0" smtClean="0">
              <a:solidFill>
                <a:schemeClr val="tx1"/>
              </a:solidFill>
            </a:endParaRPr>
          </a:p>
          <a:p>
            <a:endParaRPr kumimoji="1" lang="ja-JP" altLang="en-US" sz="1400" i="0" dirty="0" smtClean="0">
              <a:solidFill>
                <a:schemeClr val="tx1"/>
              </a:solidFill>
            </a:endParaRPr>
          </a:p>
        </p:txBody>
      </p:sp>
    </p:spTree>
    <p:extLst>
      <p:ext uri="{BB962C8B-B14F-4D97-AF65-F5344CB8AC3E}">
        <p14:creationId xmlns:p14="http://schemas.microsoft.com/office/powerpoint/2010/main" val="6539704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13" y="1638300"/>
            <a:ext cx="8423529" cy="4800600"/>
          </a:xfrm>
          <a:prstGeom prst="rect">
            <a:avLst/>
          </a:prstGeom>
        </p:spPr>
      </p:pic>
      <p:sp>
        <p:nvSpPr>
          <p:cNvPr id="47106" name="コンテンツ プレースホルダー 2"/>
          <p:cNvSpPr>
            <a:spLocks noGrp="1"/>
          </p:cNvSpPr>
          <p:nvPr>
            <p:ph idx="12"/>
          </p:nvPr>
        </p:nvSpPr>
        <p:spPr>
          <a:xfrm>
            <a:off x="306388" y="1228725"/>
            <a:ext cx="8562975" cy="561975"/>
          </a:xfrm>
        </p:spPr>
        <p:txBody>
          <a:bodyPr/>
          <a:lstStyle/>
          <a:p>
            <a:pPr eaLnBrk="1" hangingPunct="1"/>
            <a:r>
              <a:rPr lang="ja-JP" altLang="en-US" dirty="0" smtClean="0">
                <a:latin typeface="メイリオ" pitchFamily="50" charset="-128"/>
              </a:rPr>
              <a:t>茨城</a:t>
            </a:r>
            <a:r>
              <a:rPr lang="ja-JP" altLang="en-US" dirty="0">
                <a:latin typeface="メイリオ" pitchFamily="50" charset="-128"/>
              </a:rPr>
              <a:t>県</a:t>
            </a:r>
            <a:r>
              <a:rPr lang="ja-JP" altLang="en-US" dirty="0" smtClean="0">
                <a:latin typeface="メイリオ" pitchFamily="50" charset="-128"/>
              </a:rPr>
              <a:t>本部のスケジュール、自治労本部の会議日程が確認できます。</a:t>
            </a:r>
          </a:p>
        </p:txBody>
      </p:sp>
      <p:sp>
        <p:nvSpPr>
          <p:cNvPr id="47117" name="スライド番号プレースホルダー 4"/>
          <p:cNvSpPr>
            <a:spLocks noGrp="1"/>
          </p:cNvSpPr>
          <p:nvPr>
            <p:ph type="sldNum" sz="quarter" idx="13"/>
          </p:nvPr>
        </p:nvSpPr>
        <p:spPr>
          <a:noFill/>
          <a:ln>
            <a:miter lim="800000"/>
            <a:headEnd/>
            <a:tailEnd/>
          </a:ln>
        </p:spPr>
        <p:txBody>
          <a:bodyPr/>
          <a:lstStyle/>
          <a:p>
            <a:fld id="{378240AE-6729-4908-BDC6-71A7863D7C59}" type="slidenum">
              <a:rPr lang="en-US" altLang="ja-JP" smtClean="0"/>
              <a:pPr/>
              <a:t>5</a:t>
            </a:fld>
            <a:endParaRPr lang="en-US" altLang="ja-JP" smtClean="0"/>
          </a:p>
        </p:txBody>
      </p:sp>
      <p:sp>
        <p:nvSpPr>
          <p:cNvPr id="47118" name="タイトル 5"/>
          <p:cNvSpPr>
            <a:spLocks noGrp="1"/>
          </p:cNvSpPr>
          <p:nvPr>
            <p:ph type="title"/>
          </p:nvPr>
        </p:nvSpPr>
        <p:spPr/>
        <p:txBody>
          <a:bodyPr/>
          <a:lstStyle/>
          <a:p>
            <a:pPr eaLnBrk="1" hangingPunct="1"/>
            <a:r>
              <a:rPr lang="ja-JP" altLang="en-US" dirty="0" smtClean="0"/>
              <a:t>ポータル画面③ </a:t>
            </a:r>
          </a:p>
        </p:txBody>
      </p:sp>
      <p:cxnSp>
        <p:nvCxnSpPr>
          <p:cNvPr id="47124" name="直線矢印コネクタ 25"/>
          <p:cNvCxnSpPr>
            <a:cxnSpLocks noChangeShapeType="1"/>
          </p:cNvCxnSpPr>
          <p:nvPr/>
        </p:nvCxnSpPr>
        <p:spPr bwMode="auto">
          <a:xfrm>
            <a:off x="4379913" y="3508375"/>
            <a:ext cx="1265237" cy="957263"/>
          </a:xfrm>
          <a:prstGeom prst="straightConnector1">
            <a:avLst/>
          </a:prstGeom>
          <a:noFill/>
          <a:ln w="9525">
            <a:noFill/>
            <a:round/>
            <a:headEnd type="arrow" w="med" len="med"/>
            <a:tailEnd type="arrow" w="med" len="med"/>
          </a:ln>
        </p:spPr>
      </p:cxn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8" y="128588"/>
            <a:ext cx="1185862" cy="422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bwMode="auto">
          <a:xfrm>
            <a:off x="1078993" y="1638300"/>
            <a:ext cx="822960" cy="217932"/>
          </a:xfrm>
          <a:prstGeom prst="rect">
            <a:avLst/>
          </a:prstGeom>
          <a:noFill/>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smtClean="0">
              <a:solidFill>
                <a:schemeClr val="tx1"/>
              </a:solidFill>
            </a:endParaRPr>
          </a:p>
        </p:txBody>
      </p:sp>
    </p:spTree>
    <p:extLst>
      <p:ext uri="{BB962C8B-B14F-4D97-AF65-F5344CB8AC3E}">
        <p14:creationId xmlns:p14="http://schemas.microsoft.com/office/powerpoint/2010/main" val="234141169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コンテンツ プレースホルダー 2"/>
          <p:cNvSpPr>
            <a:spLocks noGrp="1"/>
          </p:cNvSpPr>
          <p:nvPr>
            <p:ph idx="12"/>
          </p:nvPr>
        </p:nvSpPr>
        <p:spPr>
          <a:xfrm>
            <a:off x="306388" y="1114425"/>
            <a:ext cx="8562975" cy="561975"/>
          </a:xfrm>
        </p:spPr>
        <p:txBody>
          <a:bodyPr/>
          <a:lstStyle/>
          <a:p>
            <a:pPr eaLnBrk="1" hangingPunct="1"/>
            <a:r>
              <a:rPr lang="ja-JP" altLang="en-US" dirty="0" smtClean="0">
                <a:latin typeface="メイリオ" pitchFamily="50" charset="-128"/>
              </a:rPr>
              <a:t>人勧や政治闘争などの情報を一括提供するポータルも用意しています。</a:t>
            </a:r>
          </a:p>
        </p:txBody>
      </p:sp>
      <p:sp>
        <p:nvSpPr>
          <p:cNvPr id="47117" name="スライド番号プレースホルダー 4"/>
          <p:cNvSpPr>
            <a:spLocks noGrp="1"/>
          </p:cNvSpPr>
          <p:nvPr>
            <p:ph type="sldNum" sz="quarter" idx="13"/>
          </p:nvPr>
        </p:nvSpPr>
        <p:spPr>
          <a:noFill/>
          <a:ln>
            <a:miter lim="800000"/>
            <a:headEnd/>
            <a:tailEnd/>
          </a:ln>
        </p:spPr>
        <p:txBody>
          <a:bodyPr/>
          <a:lstStyle/>
          <a:p>
            <a:fld id="{378240AE-6729-4908-BDC6-71A7863D7C59}" type="slidenum">
              <a:rPr lang="en-US" altLang="ja-JP" smtClean="0"/>
              <a:pPr/>
              <a:t>6</a:t>
            </a:fld>
            <a:endParaRPr lang="en-US" altLang="ja-JP" smtClean="0"/>
          </a:p>
        </p:txBody>
      </p:sp>
      <p:sp>
        <p:nvSpPr>
          <p:cNvPr id="47118" name="タイトル 5"/>
          <p:cNvSpPr>
            <a:spLocks noGrp="1"/>
          </p:cNvSpPr>
          <p:nvPr>
            <p:ph type="title"/>
          </p:nvPr>
        </p:nvSpPr>
        <p:spPr/>
        <p:txBody>
          <a:bodyPr/>
          <a:lstStyle/>
          <a:p>
            <a:pPr eaLnBrk="1" hangingPunct="1"/>
            <a:r>
              <a:rPr lang="ja-JP" altLang="en-US" dirty="0" smtClean="0"/>
              <a:t> ポータル画面④</a:t>
            </a:r>
          </a:p>
        </p:txBody>
      </p:sp>
      <p:cxnSp>
        <p:nvCxnSpPr>
          <p:cNvPr id="47124" name="直線矢印コネクタ 25"/>
          <p:cNvCxnSpPr>
            <a:cxnSpLocks noChangeShapeType="1"/>
          </p:cNvCxnSpPr>
          <p:nvPr/>
        </p:nvCxnSpPr>
        <p:spPr bwMode="auto">
          <a:xfrm>
            <a:off x="4379913" y="3508375"/>
            <a:ext cx="1265237" cy="957263"/>
          </a:xfrm>
          <a:prstGeom prst="straightConnector1">
            <a:avLst/>
          </a:prstGeom>
          <a:noFill/>
          <a:ln w="9525">
            <a:noFill/>
            <a:round/>
            <a:headEnd type="arrow" w="med" len="med"/>
            <a:tailEnd type="arrow" w="med" len="med"/>
          </a:ln>
        </p:spPr>
      </p:cxnSp>
      <p:graphicFrame>
        <p:nvGraphicFramePr>
          <p:cNvPr id="2" name="表 1"/>
          <p:cNvGraphicFramePr>
            <a:graphicFrameLocks noGrp="1"/>
          </p:cNvGraphicFramePr>
          <p:nvPr>
            <p:extLst>
              <p:ext uri="{D42A27DB-BD31-4B8C-83A1-F6EECF244321}">
                <p14:modId xmlns:p14="http://schemas.microsoft.com/office/powerpoint/2010/main" val="3779013381"/>
              </p:ext>
            </p:extLst>
          </p:nvPr>
        </p:nvGraphicFramePr>
        <p:xfrm>
          <a:off x="381000" y="1676400"/>
          <a:ext cx="8401050" cy="4838700"/>
        </p:xfrm>
        <a:graphic>
          <a:graphicData uri="http://schemas.openxmlformats.org/drawingml/2006/table">
            <a:tbl>
              <a:tblPr firstRow="1" bandRow="1">
                <a:tableStyleId>{5940675A-B579-460E-94D1-54222C63F5DA}</a:tableStyleId>
              </a:tblPr>
              <a:tblGrid>
                <a:gridCol w="4200525"/>
                <a:gridCol w="4200525"/>
              </a:tblGrid>
              <a:tr h="2419350">
                <a:tc>
                  <a:txBody>
                    <a:bodyPr/>
                    <a:lstStyle/>
                    <a:p>
                      <a:endParaRPr kumimoji="1" lang="ja-JP" altLang="en-US" dirty="0"/>
                    </a:p>
                  </a:txBody>
                  <a:tcPr/>
                </a:tc>
                <a:tc>
                  <a:txBody>
                    <a:bodyPr/>
                    <a:lstStyle/>
                    <a:p>
                      <a:endParaRPr kumimoji="1" lang="ja-JP" altLang="en-US" dirty="0"/>
                    </a:p>
                  </a:txBody>
                  <a:tcPr/>
                </a:tc>
              </a:tr>
              <a:tr h="2419350">
                <a:tc>
                  <a:txBody>
                    <a:bodyPr/>
                    <a:lstStyle/>
                    <a:p>
                      <a:endParaRPr kumimoji="1" lang="ja-JP" altLang="en-US" dirty="0"/>
                    </a:p>
                  </a:txBody>
                  <a:tcPr/>
                </a:tc>
                <a:tc>
                  <a:txBody>
                    <a:bodyPr/>
                    <a:lstStyle/>
                    <a:p>
                      <a:endParaRPr kumimoji="1" lang="ja-JP" altLang="en-US" dirty="0"/>
                    </a:p>
                  </a:txBody>
                  <a:tcPr/>
                </a:tc>
              </a:tr>
            </a:tbl>
          </a:graphicData>
        </a:graphic>
      </p:graphicFrame>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0"/>
            <a:ext cx="25908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72" y="1721798"/>
            <a:ext cx="4197096" cy="2331089"/>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8576" y="1721798"/>
            <a:ext cx="4169664" cy="2331089"/>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472" y="4133087"/>
            <a:ext cx="4197096" cy="2354681"/>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08577" y="4061425"/>
            <a:ext cx="4169663" cy="2437598"/>
          </a:xfrm>
          <a:prstGeom prst="rect">
            <a:avLst/>
          </a:prstGeom>
        </p:spPr>
      </p:pic>
    </p:spTree>
    <p:extLst>
      <p:ext uri="{BB962C8B-B14F-4D97-AF65-F5344CB8AC3E}">
        <p14:creationId xmlns:p14="http://schemas.microsoft.com/office/powerpoint/2010/main" val="40763246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622" y="1799997"/>
            <a:ext cx="4020111" cy="1086002"/>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344" y="3712463"/>
            <a:ext cx="6894576" cy="2816353"/>
          </a:xfrm>
          <a:prstGeom prst="rect">
            <a:avLst/>
          </a:prstGeom>
        </p:spPr>
      </p:pic>
      <p:sp>
        <p:nvSpPr>
          <p:cNvPr id="47106" name="コンテンツ プレースホルダー 2"/>
          <p:cNvSpPr>
            <a:spLocks noGrp="1"/>
          </p:cNvSpPr>
          <p:nvPr>
            <p:ph idx="12"/>
          </p:nvPr>
        </p:nvSpPr>
        <p:spPr>
          <a:xfrm>
            <a:off x="306388" y="1228725"/>
            <a:ext cx="8562975" cy="561975"/>
          </a:xfrm>
        </p:spPr>
        <p:txBody>
          <a:bodyPr/>
          <a:lstStyle/>
          <a:p>
            <a:pPr eaLnBrk="1" hangingPunct="1"/>
            <a:r>
              <a:rPr lang="ja-JP" altLang="en-US" dirty="0" smtClean="0">
                <a:latin typeface="メイリオ" pitchFamily="50" charset="-128"/>
              </a:rPr>
              <a:t>本部情報、</a:t>
            </a:r>
            <a:r>
              <a:rPr lang="ja-JP" altLang="en-US" dirty="0">
                <a:latin typeface="メイリオ" pitchFamily="50" charset="-128"/>
              </a:rPr>
              <a:t>茨城</a:t>
            </a:r>
            <a:r>
              <a:rPr lang="ja-JP" altLang="en-US" dirty="0" smtClean="0">
                <a:latin typeface="メイリオ" pitchFamily="50" charset="-128"/>
              </a:rPr>
              <a:t>県本部発文、</a:t>
            </a:r>
            <a:r>
              <a:rPr lang="ja-JP" altLang="en-US" dirty="0">
                <a:latin typeface="メイリオ" pitchFamily="50" charset="-128"/>
              </a:rPr>
              <a:t>茨城県</a:t>
            </a:r>
            <a:r>
              <a:rPr lang="ja-JP" altLang="en-US" dirty="0" smtClean="0">
                <a:latin typeface="メイリオ" pitchFamily="50" charset="-128"/>
              </a:rPr>
              <a:t>県本部事務連絡を閲覧できます。</a:t>
            </a:r>
          </a:p>
        </p:txBody>
      </p:sp>
      <p:sp>
        <p:nvSpPr>
          <p:cNvPr id="47117" name="スライド番号プレースホルダー 4"/>
          <p:cNvSpPr>
            <a:spLocks noGrp="1"/>
          </p:cNvSpPr>
          <p:nvPr>
            <p:ph type="sldNum" sz="quarter" idx="13"/>
          </p:nvPr>
        </p:nvSpPr>
        <p:spPr>
          <a:noFill/>
          <a:ln>
            <a:miter lim="800000"/>
            <a:headEnd/>
            <a:tailEnd/>
          </a:ln>
        </p:spPr>
        <p:txBody>
          <a:bodyPr/>
          <a:lstStyle/>
          <a:p>
            <a:fld id="{378240AE-6729-4908-BDC6-71A7863D7C59}" type="slidenum">
              <a:rPr lang="en-US" altLang="ja-JP" smtClean="0"/>
              <a:pPr/>
              <a:t>7</a:t>
            </a:fld>
            <a:endParaRPr lang="en-US" altLang="ja-JP" smtClean="0"/>
          </a:p>
        </p:txBody>
      </p:sp>
      <p:sp>
        <p:nvSpPr>
          <p:cNvPr id="47118" name="タイトル 5"/>
          <p:cNvSpPr>
            <a:spLocks noGrp="1"/>
          </p:cNvSpPr>
          <p:nvPr>
            <p:ph type="title"/>
          </p:nvPr>
        </p:nvSpPr>
        <p:spPr/>
        <p:txBody>
          <a:bodyPr/>
          <a:lstStyle/>
          <a:p>
            <a:pPr eaLnBrk="1" hangingPunct="1"/>
            <a:r>
              <a:rPr lang="ja-JP" altLang="en-US" dirty="0"/>
              <a:t>文書</a:t>
            </a:r>
            <a:r>
              <a:rPr lang="ja-JP" altLang="en-US" dirty="0" smtClean="0"/>
              <a:t>管理① </a:t>
            </a:r>
          </a:p>
        </p:txBody>
      </p:sp>
      <p:cxnSp>
        <p:nvCxnSpPr>
          <p:cNvPr id="47124" name="直線矢印コネクタ 25"/>
          <p:cNvCxnSpPr>
            <a:cxnSpLocks noChangeShapeType="1"/>
          </p:cNvCxnSpPr>
          <p:nvPr/>
        </p:nvCxnSpPr>
        <p:spPr bwMode="auto">
          <a:xfrm>
            <a:off x="4379913" y="3508375"/>
            <a:ext cx="1265237" cy="957263"/>
          </a:xfrm>
          <a:prstGeom prst="straightConnector1">
            <a:avLst/>
          </a:prstGeom>
          <a:noFill/>
          <a:ln w="9525">
            <a:noFill/>
            <a:round/>
            <a:headEnd type="arrow" w="med" len="med"/>
            <a:tailEnd type="arrow" w="med" len="med"/>
          </a:ln>
        </p:spPr>
      </p:cxnSp>
      <p:pic>
        <p:nvPicPr>
          <p:cNvPr id="8" name="図 7"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 y="52199"/>
            <a:ext cx="588707" cy="461567"/>
          </a:xfrm>
          <a:prstGeom prst="rect">
            <a:avLst/>
          </a:prstGeom>
        </p:spPr>
      </p:pic>
      <p:sp>
        <p:nvSpPr>
          <p:cNvPr id="14" name="テキスト ボックス 13"/>
          <p:cNvSpPr txBox="1"/>
          <p:nvPr/>
        </p:nvSpPr>
        <p:spPr>
          <a:xfrm>
            <a:off x="645857" y="1828518"/>
            <a:ext cx="2487867"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ja-JP" altLang="en-US" i="0" dirty="0">
                <a:latin typeface="+mn-ea"/>
                <a:ea typeface="+mn-ea"/>
              </a:rPr>
              <a:t>茨城</a:t>
            </a:r>
            <a:r>
              <a:rPr lang="ja-JP" altLang="en-US" i="0" dirty="0" smtClean="0">
                <a:latin typeface="+mn-ea"/>
                <a:ea typeface="+mn-ea"/>
              </a:rPr>
              <a:t>県本部を選択し、発文（</a:t>
            </a:r>
            <a:r>
              <a:rPr lang="ja-JP" altLang="en-US" i="0" dirty="0">
                <a:latin typeface="+mn-ea"/>
                <a:ea typeface="+mn-ea"/>
              </a:rPr>
              <a:t>茨城</a:t>
            </a:r>
            <a:r>
              <a:rPr lang="ja-JP" altLang="en-US" i="0" dirty="0" smtClean="0">
                <a:latin typeface="+mn-ea"/>
                <a:ea typeface="+mn-ea"/>
              </a:rPr>
              <a:t>）をクリックすると、文書一覧が閲覧できます</a:t>
            </a:r>
            <a:endParaRPr kumimoji="1" lang="ja-JP" altLang="en-US" i="0" dirty="0">
              <a:latin typeface="+mn-ea"/>
              <a:ea typeface="+mn-ea"/>
            </a:endParaRPr>
          </a:p>
        </p:txBody>
      </p:sp>
      <p:sp>
        <p:nvSpPr>
          <p:cNvPr id="2" name="正方形/長方形 1"/>
          <p:cNvSpPr/>
          <p:nvPr/>
        </p:nvSpPr>
        <p:spPr bwMode="auto">
          <a:xfrm>
            <a:off x="6210300" y="2392667"/>
            <a:ext cx="876299" cy="264808"/>
          </a:xfrm>
          <a:prstGeom prst="rect">
            <a:avLst/>
          </a:prstGeom>
          <a:noFill/>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smtClean="0">
              <a:solidFill>
                <a:schemeClr val="tx1"/>
              </a:solidFill>
            </a:endParaRPr>
          </a:p>
        </p:txBody>
      </p:sp>
      <p:sp>
        <p:nvSpPr>
          <p:cNvPr id="15" name="正方形/長方形 14"/>
          <p:cNvSpPr/>
          <p:nvPr/>
        </p:nvSpPr>
        <p:spPr bwMode="auto">
          <a:xfrm>
            <a:off x="3598862" y="2385657"/>
            <a:ext cx="890841" cy="264808"/>
          </a:xfrm>
          <a:prstGeom prst="rect">
            <a:avLst/>
          </a:prstGeom>
          <a:noFill/>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smtClean="0">
              <a:solidFill>
                <a:schemeClr val="tx1"/>
              </a:solidFill>
            </a:endParaRPr>
          </a:p>
        </p:txBody>
      </p:sp>
      <p:sp>
        <p:nvSpPr>
          <p:cNvPr id="7" name="下矢印 6"/>
          <p:cNvSpPr/>
          <p:nvPr/>
        </p:nvSpPr>
        <p:spPr bwMode="auto">
          <a:xfrm>
            <a:off x="4981575" y="2971800"/>
            <a:ext cx="634207" cy="576263"/>
          </a:xfrm>
          <a:prstGeom prst="downArrow">
            <a:avLst/>
          </a:prstGeom>
          <a:solidFill>
            <a:schemeClr val="accent2">
              <a:lumMod val="40000"/>
              <a:lumOff val="60000"/>
            </a:schemeClr>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smtClean="0">
              <a:solidFill>
                <a:schemeClr val="tx1"/>
              </a:solidFill>
            </a:endParaRPr>
          </a:p>
        </p:txBody>
      </p:sp>
      <p:sp>
        <p:nvSpPr>
          <p:cNvPr id="18" name="テキスト ボックス 17"/>
          <p:cNvSpPr txBox="1"/>
          <p:nvPr/>
        </p:nvSpPr>
        <p:spPr>
          <a:xfrm>
            <a:off x="4873053" y="4652105"/>
            <a:ext cx="2487867"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ja-JP" altLang="en-US" i="0" dirty="0" smtClean="0">
                <a:latin typeface="+mn-ea"/>
                <a:ea typeface="+mn-ea"/>
              </a:rPr>
              <a:t>標題をクリックすると、本文が閲覧できます</a:t>
            </a:r>
            <a:endParaRPr kumimoji="1" lang="ja-JP" altLang="en-US" i="0" dirty="0">
              <a:latin typeface="+mn-ea"/>
              <a:ea typeface="+mn-ea"/>
            </a:endParaRPr>
          </a:p>
        </p:txBody>
      </p:sp>
      <p:sp>
        <p:nvSpPr>
          <p:cNvPr id="19" name="正方形/長方形 18"/>
          <p:cNvSpPr/>
          <p:nvPr/>
        </p:nvSpPr>
        <p:spPr bwMode="auto">
          <a:xfrm>
            <a:off x="3456432" y="5452662"/>
            <a:ext cx="2596896" cy="264808"/>
          </a:xfrm>
          <a:prstGeom prst="rect">
            <a:avLst/>
          </a:prstGeom>
          <a:noFill/>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smtClean="0">
              <a:solidFill>
                <a:schemeClr val="tx1"/>
              </a:solidFill>
            </a:endParaRPr>
          </a:p>
        </p:txBody>
      </p:sp>
    </p:spTree>
    <p:extLst>
      <p:ext uri="{BB962C8B-B14F-4D97-AF65-F5344CB8AC3E}">
        <p14:creationId xmlns:p14="http://schemas.microsoft.com/office/powerpoint/2010/main" val="40868953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04" y="1324337"/>
            <a:ext cx="8422480" cy="5167903"/>
          </a:xfrm>
          <a:prstGeom prst="rect">
            <a:avLst/>
          </a:prstGeom>
        </p:spPr>
      </p:pic>
      <p:sp>
        <p:nvSpPr>
          <p:cNvPr id="47117" name="スライド番号プレースホルダー 4"/>
          <p:cNvSpPr>
            <a:spLocks noGrp="1"/>
          </p:cNvSpPr>
          <p:nvPr>
            <p:ph type="sldNum" sz="quarter" idx="13"/>
          </p:nvPr>
        </p:nvSpPr>
        <p:spPr>
          <a:noFill/>
          <a:ln>
            <a:miter lim="800000"/>
            <a:headEnd/>
            <a:tailEnd/>
          </a:ln>
        </p:spPr>
        <p:txBody>
          <a:bodyPr/>
          <a:lstStyle/>
          <a:p>
            <a:fld id="{378240AE-6729-4908-BDC6-71A7863D7C59}" type="slidenum">
              <a:rPr lang="en-US" altLang="ja-JP" smtClean="0"/>
              <a:pPr/>
              <a:t>8</a:t>
            </a:fld>
            <a:endParaRPr lang="en-US" altLang="ja-JP" smtClean="0"/>
          </a:p>
        </p:txBody>
      </p:sp>
      <p:sp>
        <p:nvSpPr>
          <p:cNvPr id="47118" name="タイトル 5"/>
          <p:cNvSpPr>
            <a:spLocks noGrp="1"/>
          </p:cNvSpPr>
          <p:nvPr>
            <p:ph type="title"/>
          </p:nvPr>
        </p:nvSpPr>
        <p:spPr/>
        <p:txBody>
          <a:bodyPr/>
          <a:lstStyle/>
          <a:p>
            <a:pPr eaLnBrk="1" hangingPunct="1"/>
            <a:r>
              <a:rPr lang="ja-JP" altLang="en-US" dirty="0"/>
              <a:t>文書</a:t>
            </a:r>
            <a:r>
              <a:rPr lang="ja-JP" altLang="en-US" dirty="0" smtClean="0"/>
              <a:t>管理② </a:t>
            </a:r>
          </a:p>
        </p:txBody>
      </p:sp>
      <p:cxnSp>
        <p:nvCxnSpPr>
          <p:cNvPr id="47124" name="直線矢印コネクタ 25"/>
          <p:cNvCxnSpPr>
            <a:cxnSpLocks noChangeShapeType="1"/>
          </p:cNvCxnSpPr>
          <p:nvPr/>
        </p:nvCxnSpPr>
        <p:spPr bwMode="auto">
          <a:xfrm>
            <a:off x="4379913" y="3508375"/>
            <a:ext cx="1265237" cy="957263"/>
          </a:xfrm>
          <a:prstGeom prst="straightConnector1">
            <a:avLst/>
          </a:prstGeom>
          <a:noFill/>
          <a:ln w="9525">
            <a:noFill/>
            <a:round/>
            <a:headEnd type="arrow" w="med" len="med"/>
            <a:tailEnd type="arrow" w="med" len="med"/>
          </a:ln>
        </p:spPr>
      </p:cxnSp>
      <p:pic>
        <p:nvPicPr>
          <p:cNvPr id="8" name="図 7"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 y="52199"/>
            <a:ext cx="588707" cy="461567"/>
          </a:xfrm>
          <a:prstGeom prst="rect">
            <a:avLst/>
          </a:prstGeom>
        </p:spPr>
      </p:pic>
      <p:sp>
        <p:nvSpPr>
          <p:cNvPr id="4" name="四角形吹き出し 3"/>
          <p:cNvSpPr/>
          <p:nvPr/>
        </p:nvSpPr>
        <p:spPr bwMode="auto">
          <a:xfrm>
            <a:off x="871537" y="4895850"/>
            <a:ext cx="2633663" cy="1066800"/>
          </a:xfrm>
          <a:prstGeom prst="wedgeRectCallout">
            <a:avLst>
              <a:gd name="adj1" fmla="val -32700"/>
              <a:gd name="adj2" fmla="val -111742"/>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kumimoji="1" lang="ja-JP" altLang="en-US" sz="1400" i="0" dirty="0" smtClean="0">
                <a:solidFill>
                  <a:schemeClr val="tx1"/>
                </a:solidFill>
              </a:rPr>
              <a:t>文書の本文は、添付されている文書をクリック、ダウンロードした後、ご利用ください。</a:t>
            </a:r>
          </a:p>
        </p:txBody>
      </p:sp>
      <p:sp>
        <p:nvSpPr>
          <p:cNvPr id="20" name="四角形吹き出し 19"/>
          <p:cNvSpPr/>
          <p:nvPr/>
        </p:nvSpPr>
        <p:spPr bwMode="auto">
          <a:xfrm>
            <a:off x="6140321" y="4895850"/>
            <a:ext cx="2633663" cy="1066800"/>
          </a:xfrm>
          <a:prstGeom prst="wedgeRectCallout">
            <a:avLst>
              <a:gd name="adj1" fmla="val 33484"/>
              <a:gd name="adj2" fmla="val -281385"/>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r>
              <a:rPr lang="ja-JP" altLang="en-US" sz="1400" i="0" dirty="0">
                <a:solidFill>
                  <a:schemeClr val="tx1"/>
                </a:solidFill>
              </a:rPr>
              <a:t>発信</a:t>
            </a:r>
            <a:r>
              <a:rPr lang="ja-JP" altLang="en-US" sz="1400" i="0" dirty="0" smtClean="0">
                <a:solidFill>
                  <a:schemeClr val="tx1"/>
                </a:solidFill>
              </a:rPr>
              <a:t>番号、発信日、発信部署はこちらで確認できます。</a:t>
            </a:r>
            <a:endParaRPr kumimoji="1" lang="ja-JP" altLang="en-US" sz="1400" i="0" dirty="0" smtClean="0">
              <a:solidFill>
                <a:schemeClr val="tx1"/>
              </a:solidFill>
            </a:endParaRPr>
          </a:p>
        </p:txBody>
      </p:sp>
    </p:spTree>
    <p:extLst>
      <p:ext uri="{BB962C8B-B14F-4D97-AF65-F5344CB8AC3E}">
        <p14:creationId xmlns:p14="http://schemas.microsoft.com/office/powerpoint/2010/main" val="18303187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57" y="1688101"/>
            <a:ext cx="4067743" cy="4734586"/>
          </a:xfrm>
          <a:prstGeom prst="rect">
            <a:avLst/>
          </a:prstGeom>
        </p:spPr>
      </p:pic>
      <p:sp>
        <p:nvSpPr>
          <p:cNvPr id="34818" name="コンテンツ プレースホルダー 1"/>
          <p:cNvSpPr>
            <a:spLocks noGrp="1"/>
          </p:cNvSpPr>
          <p:nvPr>
            <p:ph idx="12"/>
          </p:nvPr>
        </p:nvSpPr>
        <p:spPr>
          <a:xfrm>
            <a:off x="306388" y="1228725"/>
            <a:ext cx="8562975" cy="5110163"/>
          </a:xfrm>
        </p:spPr>
        <p:txBody>
          <a:bodyPr/>
          <a:lstStyle/>
          <a:p>
            <a:pPr eaLnBrk="1" hangingPunct="1"/>
            <a:r>
              <a:rPr lang="ja-JP" altLang="en-US" dirty="0" smtClean="0">
                <a:latin typeface="メイリオ" pitchFamily="50" charset="-128"/>
              </a:rPr>
              <a:t>自治労本部や</a:t>
            </a:r>
            <a:r>
              <a:rPr lang="ja-JP" altLang="en-US" dirty="0">
                <a:latin typeface="メイリオ" pitchFamily="50" charset="-128"/>
              </a:rPr>
              <a:t>茨城</a:t>
            </a:r>
            <a:r>
              <a:rPr lang="ja-JP" altLang="en-US" dirty="0" smtClean="0">
                <a:latin typeface="メイリオ" pitchFamily="50" charset="-128"/>
              </a:rPr>
              <a:t>県本部が作成し資料がダウンロードできます。</a:t>
            </a:r>
            <a:endParaRPr lang="en-US" altLang="ja-JP" dirty="0" smtClean="0">
              <a:latin typeface="メイリオ" pitchFamily="50" charset="-128"/>
            </a:endParaRPr>
          </a:p>
        </p:txBody>
      </p:sp>
      <p:sp>
        <p:nvSpPr>
          <p:cNvPr id="34821" name="タイトル 1"/>
          <p:cNvSpPr>
            <a:spLocks noGrp="1"/>
          </p:cNvSpPr>
          <p:nvPr>
            <p:ph type="title"/>
          </p:nvPr>
        </p:nvSpPr>
        <p:spPr/>
        <p:txBody>
          <a:bodyPr/>
          <a:lstStyle/>
          <a:p>
            <a:pPr eaLnBrk="1" hangingPunct="1"/>
            <a:r>
              <a:rPr lang="ja-JP" altLang="en-US" smtClean="0"/>
              <a:t>ファイル管理</a:t>
            </a:r>
          </a:p>
        </p:txBody>
      </p:sp>
      <p:sp>
        <p:nvSpPr>
          <p:cNvPr id="34827" name="スライド番号プレースホルダー 4"/>
          <p:cNvSpPr>
            <a:spLocks noGrp="1"/>
          </p:cNvSpPr>
          <p:nvPr>
            <p:ph type="sldNum" sz="quarter" idx="13"/>
          </p:nvPr>
        </p:nvSpPr>
        <p:spPr>
          <a:noFill/>
          <a:ln>
            <a:miter lim="800000"/>
            <a:headEnd/>
            <a:tailEnd/>
          </a:ln>
        </p:spPr>
        <p:txBody>
          <a:bodyPr/>
          <a:lstStyle/>
          <a:p>
            <a:fld id="{6C396CD2-4874-4AE2-B26F-0B3AE595E3F9}" type="slidenum">
              <a:rPr lang="en-US" altLang="ja-JP" smtClean="0"/>
              <a:pPr/>
              <a:t>9</a:t>
            </a:fld>
            <a:endParaRPr lang="en-US" altLang="ja-JP" smtClean="0"/>
          </a:p>
        </p:txBody>
      </p:sp>
      <p:pic>
        <p:nvPicPr>
          <p:cNvPr id="34828" name="Picture 64" descr="ファイル"/>
          <p:cNvPicPr>
            <a:picLocks noChangeAspect="1" noChangeArrowheads="1"/>
          </p:cNvPicPr>
          <p:nvPr/>
        </p:nvPicPr>
        <p:blipFill>
          <a:blip r:embed="rId3" cstate="print"/>
          <a:srcRect/>
          <a:stretch>
            <a:fillRect/>
          </a:stretch>
        </p:blipFill>
        <p:spPr bwMode="auto">
          <a:xfrm>
            <a:off x="0" y="0"/>
            <a:ext cx="581025" cy="581025"/>
          </a:xfrm>
          <a:prstGeom prst="rect">
            <a:avLst/>
          </a:prstGeom>
          <a:noFill/>
          <a:ln w="9525">
            <a:noFill/>
            <a:miter lim="800000"/>
            <a:headEnd/>
            <a:tailEnd/>
          </a:ln>
        </p:spPr>
      </p:pic>
      <p:sp>
        <p:nvSpPr>
          <p:cNvPr id="18" name="角丸四角形吹き出し 17"/>
          <p:cNvSpPr/>
          <p:nvPr/>
        </p:nvSpPr>
        <p:spPr bwMode="auto">
          <a:xfrm>
            <a:off x="4831554" y="1746250"/>
            <a:ext cx="3908425" cy="968375"/>
          </a:xfrm>
          <a:prstGeom prst="wedgeRoundRectCallout">
            <a:avLst>
              <a:gd name="adj1" fmla="val -79749"/>
              <a:gd name="adj2" fmla="val -10588"/>
              <a:gd name="adj3" fmla="val 16667"/>
            </a:avLst>
          </a:prstGeom>
          <a:ln/>
          <a:extLst/>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i="0" dirty="0">
                <a:solidFill>
                  <a:schemeClr val="tx1"/>
                </a:solidFill>
                <a:latin typeface="メイリオ" pitchFamily="50" charset="-128"/>
                <a:cs typeface="メイリオ" pitchFamily="50" charset="-128"/>
              </a:rPr>
              <a:t>「まとめてダウンロードする」ボタン</a:t>
            </a:r>
            <a:endParaRPr lang="en-US" altLang="ja-JP" sz="1400" i="0" dirty="0">
              <a:solidFill>
                <a:schemeClr val="tx1"/>
              </a:solidFill>
              <a:latin typeface="メイリオ" pitchFamily="50" charset="-128"/>
              <a:cs typeface="メイリオ" pitchFamily="50" charset="-128"/>
            </a:endParaRPr>
          </a:p>
          <a:p>
            <a:pPr>
              <a:defRPr/>
            </a:pPr>
            <a:r>
              <a:rPr lang="ja-JP" altLang="en-US" sz="1400" i="0" dirty="0">
                <a:solidFill>
                  <a:schemeClr val="tx1"/>
                </a:solidFill>
                <a:latin typeface="メイリオ" pitchFamily="50" charset="-128"/>
                <a:cs typeface="メイリオ" pitchFamily="50" charset="-128"/>
              </a:rPr>
              <a:t>をクリックすると一括でダウンロードが</a:t>
            </a:r>
            <a:endParaRPr lang="en-US" altLang="ja-JP" sz="1400" i="0" dirty="0">
              <a:solidFill>
                <a:schemeClr val="tx1"/>
              </a:solidFill>
              <a:latin typeface="メイリオ" pitchFamily="50" charset="-128"/>
              <a:cs typeface="メイリオ" pitchFamily="50" charset="-128"/>
            </a:endParaRPr>
          </a:p>
          <a:p>
            <a:pPr>
              <a:defRPr/>
            </a:pPr>
            <a:r>
              <a:rPr lang="ja-JP" altLang="en-US" sz="1400" i="0" dirty="0">
                <a:solidFill>
                  <a:schemeClr val="tx1"/>
                </a:solidFill>
                <a:latin typeface="メイリオ" pitchFamily="50" charset="-128"/>
                <a:cs typeface="メイリオ" pitchFamily="50" charset="-128"/>
              </a:rPr>
              <a:t>でき、選択したファイルを</a:t>
            </a:r>
            <a:r>
              <a:rPr lang="en-US" altLang="ja-JP" sz="1400" i="0" dirty="0">
                <a:solidFill>
                  <a:schemeClr val="tx1"/>
                </a:solidFill>
                <a:latin typeface="メイリオ" pitchFamily="50" charset="-128"/>
                <a:cs typeface="メイリオ" pitchFamily="50" charset="-128"/>
              </a:rPr>
              <a:t>zip</a:t>
            </a:r>
            <a:r>
              <a:rPr lang="ja-JP" altLang="en-US" sz="1400" i="0" dirty="0">
                <a:solidFill>
                  <a:schemeClr val="tx1"/>
                </a:solidFill>
                <a:latin typeface="メイリオ" pitchFamily="50" charset="-128"/>
                <a:cs typeface="メイリオ" pitchFamily="50" charset="-128"/>
              </a:rPr>
              <a:t>形式に圧縮</a:t>
            </a:r>
            <a:endParaRPr lang="en-US" altLang="ja-JP" sz="1400" i="0" dirty="0">
              <a:solidFill>
                <a:schemeClr val="tx1"/>
              </a:solidFill>
              <a:latin typeface="メイリオ" pitchFamily="50" charset="-128"/>
              <a:cs typeface="メイリオ" pitchFamily="50" charset="-128"/>
            </a:endParaRPr>
          </a:p>
          <a:p>
            <a:pPr>
              <a:defRPr/>
            </a:pPr>
            <a:r>
              <a:rPr lang="ja-JP" altLang="en-US" sz="1400" i="0" dirty="0">
                <a:solidFill>
                  <a:schemeClr val="tx1"/>
                </a:solidFill>
                <a:latin typeface="メイリオ" pitchFamily="50" charset="-128"/>
                <a:cs typeface="メイリオ" pitchFamily="50" charset="-128"/>
              </a:rPr>
              <a:t>して一括ダウンロードすることもできます。</a:t>
            </a:r>
            <a:endParaRPr lang="en-US" altLang="ja-JP" sz="1400" i="0" dirty="0">
              <a:solidFill>
                <a:schemeClr val="tx1"/>
              </a:solidFill>
              <a:latin typeface="メイリオ" pitchFamily="50" charset="-128"/>
              <a:cs typeface="メイリオ" pitchFamily="50" charset="-128"/>
            </a:endParaRPr>
          </a:p>
        </p:txBody>
      </p:sp>
      <p:sp>
        <p:nvSpPr>
          <p:cNvPr id="5" name="正方形/長方形 4"/>
          <p:cNvSpPr/>
          <p:nvPr/>
        </p:nvSpPr>
        <p:spPr bwMode="auto">
          <a:xfrm>
            <a:off x="1996821" y="1977231"/>
            <a:ext cx="1638678" cy="312737"/>
          </a:xfrm>
          <a:prstGeom prst="rect">
            <a:avLst/>
          </a:prstGeom>
          <a:noFill/>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smtClean="0">
              <a:solidFill>
                <a:schemeClr val="tx1"/>
              </a:solidFill>
            </a:endParaRPr>
          </a:p>
        </p:txBody>
      </p:sp>
      <p:sp>
        <p:nvSpPr>
          <p:cNvPr id="11" name="正方形/長方形 10"/>
          <p:cNvSpPr/>
          <p:nvPr/>
        </p:nvSpPr>
        <p:spPr bwMode="auto">
          <a:xfrm>
            <a:off x="481203" y="5909691"/>
            <a:ext cx="952500" cy="238125"/>
          </a:xfrm>
          <a:prstGeom prst="rect">
            <a:avLst/>
          </a:prstGeom>
          <a:noFill/>
          <a:ln>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algn="ctr"/>
            <a:endParaRPr kumimoji="1" lang="ja-JP" altLang="en-US" sz="1400" i="0" dirty="0" smtClean="0">
              <a:solidFill>
                <a:schemeClr val="tx1"/>
              </a:solidFill>
            </a:endParaRPr>
          </a:p>
        </p:txBody>
      </p:sp>
      <p:sp>
        <p:nvSpPr>
          <p:cNvPr id="12" name="角丸四角形吹き出し 11"/>
          <p:cNvSpPr/>
          <p:nvPr/>
        </p:nvSpPr>
        <p:spPr bwMode="auto">
          <a:xfrm>
            <a:off x="1304925" y="6271742"/>
            <a:ext cx="3925443" cy="466865"/>
          </a:xfrm>
          <a:prstGeom prst="wedgeRoundRectCallout">
            <a:avLst>
              <a:gd name="adj1" fmla="val -47603"/>
              <a:gd name="adj2" fmla="val -144224"/>
              <a:gd name="adj3" fmla="val 16667"/>
            </a:avLst>
          </a:prstGeom>
          <a:ln/>
          <a:extLst/>
        </p:spPr>
        <p:style>
          <a:lnRef idx="2">
            <a:schemeClr val="accent2"/>
          </a:lnRef>
          <a:fillRef idx="1">
            <a:schemeClr val="lt1"/>
          </a:fillRef>
          <a:effectRef idx="0">
            <a:schemeClr val="accent2"/>
          </a:effectRef>
          <a:fontRef idx="minor">
            <a:schemeClr val="dk1"/>
          </a:fontRef>
        </p:style>
        <p:txBody>
          <a:bodyPr anchor="ctr"/>
          <a:lstStyle/>
          <a:p>
            <a:pPr>
              <a:defRPr/>
            </a:pPr>
            <a:r>
              <a:rPr lang="ja-JP" altLang="en-US" sz="1400" i="0" dirty="0">
                <a:solidFill>
                  <a:schemeClr val="tx1"/>
                </a:solidFill>
                <a:latin typeface="メイリオ" pitchFamily="50" charset="-128"/>
                <a:cs typeface="メイリオ" pitchFamily="50" charset="-128"/>
              </a:rPr>
              <a:t>茨城</a:t>
            </a:r>
            <a:r>
              <a:rPr lang="ja-JP" altLang="en-US" sz="1400" i="0" dirty="0" smtClean="0">
                <a:solidFill>
                  <a:schemeClr val="tx1"/>
                </a:solidFill>
                <a:latin typeface="メイリオ" pitchFamily="50" charset="-128"/>
                <a:cs typeface="メイリオ" pitchFamily="50" charset="-128"/>
              </a:rPr>
              <a:t>本部作成の資料はここで確認できます。</a:t>
            </a:r>
            <a:endParaRPr lang="en-US" altLang="ja-JP" sz="1400" i="0" dirty="0">
              <a:solidFill>
                <a:schemeClr val="tx1"/>
              </a:solidFill>
              <a:latin typeface="メイリオ" pitchFamily="50" charset="-128"/>
              <a:cs typeface="メイリオ" pitchFamily="50" charset="-128"/>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aroon3.5">
  <a:themeElements>
    <a:clrScheme name="ユーザー設定 3">
      <a:dk1>
        <a:srgbClr val="333333"/>
      </a:dk1>
      <a:lt1>
        <a:srgbClr val="FFFFFF"/>
      </a:lt1>
      <a:dk2>
        <a:srgbClr val="333333"/>
      </a:dk2>
      <a:lt2>
        <a:srgbClr val="666666"/>
      </a:lt2>
      <a:accent1>
        <a:srgbClr val="1C4686"/>
      </a:accent1>
      <a:accent2>
        <a:srgbClr val="71A7D1"/>
      </a:accent2>
      <a:accent3>
        <a:srgbClr val="DBE9F0"/>
      </a:accent3>
      <a:accent4>
        <a:srgbClr val="D4D4D4"/>
      </a:accent4>
      <a:accent5>
        <a:srgbClr val="F2F2F2"/>
      </a:accent5>
      <a:accent6>
        <a:srgbClr val="EF9F36"/>
      </a:accent6>
      <a:hlink>
        <a:srgbClr val="1A407B"/>
      </a:hlink>
      <a:folHlink>
        <a:srgbClr val="4B2D82"/>
      </a:folHlink>
    </a:clrScheme>
    <a:fontScheme name="伝統">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extLst/>
      </a:spPr>
      <a:bodyPr vert="horz" wrap="square" lIns="91440" tIns="45720" rIns="91440" bIns="45720" numCol="1" rtlCol="0" anchor="ctr" anchorCtr="0" compatLnSpc="1">
        <a:prstTxWarp prst="textNoShape">
          <a:avLst/>
        </a:prstTxWarp>
      </a:bodyPr>
      <a:lstStyle>
        <a:defPPr>
          <a:defRPr sz="1400" i="0" dirty="0" smtClean="0">
            <a:solidFill>
              <a:schemeClr val="tx1"/>
            </a:solidFill>
          </a:defRPr>
        </a:defPPr>
      </a:lstStyle>
      <a:style>
        <a:lnRef idx="2">
          <a:schemeClr val="accent2"/>
        </a:lnRef>
        <a:fillRef idx="1">
          <a:schemeClr val="lt1"/>
        </a:fillRef>
        <a:effectRef idx="0">
          <a:schemeClr val="accent2"/>
        </a:effectRef>
        <a:fontRef idx="minor">
          <a:schemeClr val="dk1"/>
        </a:fontRef>
      </a:style>
    </a:spDef>
    <a:lnDef>
      <a:spPr bwMode="auto">
        <a:xfrm>
          <a:off x="0" y="0"/>
          <a:ext cx="1" cy="1"/>
        </a:xfrm>
        <a:custGeom>
          <a:avLst/>
          <a:gdLst/>
          <a:ahLst/>
          <a:cxnLst/>
          <a:rect l="0" t="0" r="0" b="0"/>
          <a:pathLst/>
        </a:custGeom>
        <a:gradFill rotWithShape="1">
          <a:gsLst>
            <a:gs pos="0">
              <a:schemeClr val="bg1">
                <a:alpha val="70000"/>
              </a:schemeClr>
            </a:gs>
            <a:gs pos="100000">
              <a:schemeClr val="bg2">
                <a:alpha val="13000"/>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1" u="none" strike="noStrike" cap="none" normalizeH="0" baseline="0" smtClean="0">
            <a:ln>
              <a:noFill/>
            </a:ln>
            <a:solidFill>
              <a:schemeClr val="tx1"/>
            </a:solidFill>
            <a:effectLst/>
            <a:latin typeface="Arial" charset="0"/>
            <a:ea typeface="ＭＳ Ｐゴシック" pitchFamily="50" charset="-128"/>
          </a:defRPr>
        </a:defPPr>
      </a:lstStyle>
    </a:lnDef>
    <a:txDef>
      <a:spPr>
        <a:noFill/>
      </a:spPr>
      <a:bodyPr wrap="none" rtlCol="0">
        <a:spAutoFit/>
      </a:bodyPr>
      <a:lstStyle>
        <a:defPPr>
          <a:defRPr kumimoji="1" i="0" dirty="0">
            <a:latin typeface="+mn-ea"/>
            <a:ea typeface="+mn-ea"/>
          </a:defRPr>
        </a:defPPr>
      </a:lstStyle>
    </a:txDef>
  </a:objectDefaults>
  <a:extraClrSchemeLst>
    <a:extraClrScheme>
      <a:clrScheme name="Office ​​テーマ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テーマ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テーマ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テーマ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テーマ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テーマ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テーマ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テーマ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テーマ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53184</TotalTime>
  <Words>820</Words>
  <Application>Microsoft Office PowerPoint</Application>
  <PresentationFormat>画面に合わせる (4:3)</PresentationFormat>
  <Paragraphs>107</Paragraphs>
  <Slides>16</Slides>
  <Notes>9</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Garoon3.5</vt:lpstr>
      <vt:lpstr>「じちろうネット」 利用マニュアル</vt:lpstr>
      <vt:lpstr>PowerPoint プレゼンテーション</vt:lpstr>
      <vt:lpstr>ポータル画面①（一番最初に表示されるトップページです）</vt:lpstr>
      <vt:lpstr>ポータル画面②</vt:lpstr>
      <vt:lpstr>ポータル画面③ </vt:lpstr>
      <vt:lpstr> ポータル画面④</vt:lpstr>
      <vt:lpstr>文書管理① </vt:lpstr>
      <vt:lpstr>文書管理② </vt:lpstr>
      <vt:lpstr>ファイル管理</vt:lpstr>
      <vt:lpstr>通知一覧</vt:lpstr>
      <vt:lpstr>お気に入り</vt:lpstr>
      <vt:lpstr>アドレス帳</vt:lpstr>
      <vt:lpstr>個人メモ</vt:lpstr>
      <vt:lpstr>じちろう共済のページ </vt:lpstr>
      <vt:lpstr>全文検索機能</vt:lpstr>
      <vt:lpstr>リンク集</vt:lpstr>
    </vt:vector>
  </TitlesOfParts>
  <Company>サイボウズ株式会社</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タイトルタイトル</dc:title>
  <dc:creator>cybozu</dc:creator>
  <cp:lastModifiedBy>自治労県本支部</cp:lastModifiedBy>
  <cp:revision>1004</cp:revision>
  <cp:lastPrinted>2019-05-24T05:29:16Z</cp:lastPrinted>
  <dcterms:created xsi:type="dcterms:W3CDTF">2012-01-25T05:59:14Z</dcterms:created>
  <dcterms:modified xsi:type="dcterms:W3CDTF">2019-05-24T05:31:31Z</dcterms:modified>
</cp:coreProperties>
</file>